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7" r:id="rId22"/>
    <p:sldId id="278" r:id="rId23"/>
    <p:sldId id="286" r:id="rId24"/>
    <p:sldId id="279" r:id="rId25"/>
    <p:sldId id="280" r:id="rId26"/>
    <p:sldId id="281" r:id="rId27"/>
    <p:sldId id="282" r:id="rId28"/>
    <p:sldId id="283" r:id="rId29"/>
    <p:sldId id="284" r:id="rId30"/>
    <p:sldId id="285" r:id="rId31"/>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1pPr>
    <a:lvl2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2pPr>
    <a:lvl3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3pPr>
    <a:lvl4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4pPr>
    <a:lvl5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5pPr>
    <a:lvl6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6pPr>
    <a:lvl7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7pPr>
    <a:lvl8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8pPr>
    <a:lvl9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noFill/>
              <a:miter lim="400000"/>
            </a:ln>
          </a:insideV>
        </a:tcBdr>
        <a:fill>
          <a:noFill/>
        </a:fill>
      </a:tcStyle>
    </a:wholeTbl>
    <a:band2H>
      <a:tcTxStyle/>
      <a:tcStyle>
        <a:tcBdr/>
        <a:fill>
          <a:solidFill>
            <a:srgbClr val="E7E3D2">
              <a:alpha val="5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DF6DA"/>
              </a:solidFill>
              <a:prstDash val="solid"/>
              <a:miter lim="400000"/>
            </a:ln>
          </a:right>
          <a:top>
            <a:ln w="12700" cap="flat">
              <a:solidFill>
                <a:srgbClr val="FDF6DA"/>
              </a:solidFill>
              <a:prstDash val="solid"/>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A5C69B"/>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FDF6DA"/>
              </a:solidFill>
              <a:prstDash val="solid"/>
              <a:miter lim="400000"/>
            </a:ln>
          </a:bottom>
          <a:insideH>
            <a:ln w="12700" cap="flat">
              <a:solidFill>
                <a:srgbClr val="FDF6DA"/>
              </a:solidFill>
              <a:prstDash val="solid"/>
              <a:miter lim="400000"/>
            </a:ln>
          </a:insideH>
          <a:insideV>
            <a:ln w="12700" cap="flat">
              <a:noFill/>
              <a:miter lim="400000"/>
            </a:ln>
          </a:insideV>
        </a:tcBdr>
        <a:fill>
          <a:solidFill>
            <a:srgbClr val="7C9D69"/>
          </a:solidFill>
        </a:fill>
      </a:tcStyle>
    </a:firstRow>
  </a:tblStyle>
  <a:tblStyle styleId="{C7B018BB-80A7-4F77-B60F-C8B233D01FF8}" styleName="">
    <a:tblBg/>
    <a:wholeTbl>
      <a:tcTxStyle b="off" i="off">
        <a:fontRef idx="minor">
          <a:srgbClr val="606060"/>
        </a:fontRef>
        <a:srgbClr val="606060"/>
      </a:tcTxStyle>
      <a:tcStyle>
        <a:tcBdr>
          <a:left>
            <a:ln w="12700" cap="flat">
              <a:solidFill>
                <a:srgbClr val="BDBBB3"/>
              </a:solidFill>
              <a:prstDash val="solid"/>
              <a:miter lim="400000"/>
            </a:ln>
          </a:left>
          <a:right>
            <a:ln w="12700" cap="flat">
              <a:solidFill>
                <a:srgbClr val="BDBBB3"/>
              </a:solidFill>
              <a:prstDash val="solid"/>
              <a:miter lim="400000"/>
            </a:ln>
          </a:right>
          <a:top>
            <a:ln w="12700" cap="flat">
              <a:noFill/>
              <a:miter lim="400000"/>
            </a:ln>
          </a:top>
          <a:bottom>
            <a:ln w="12700" cap="flat">
              <a:noFill/>
              <a:miter lim="400000"/>
            </a:ln>
          </a:bottom>
          <a:insideH>
            <a:ln w="12700" cap="flat">
              <a:noFill/>
              <a:miter lim="400000"/>
            </a:ln>
          </a:insideH>
          <a:insideV>
            <a:ln w="12700" cap="flat">
              <a:solidFill>
                <a:srgbClr val="BDBBB3"/>
              </a:solidFill>
              <a:prstDash val="solid"/>
              <a:miter lim="400000"/>
            </a:ln>
          </a:insideV>
        </a:tcBdr>
        <a:fill>
          <a:solidFill>
            <a:srgbClr val="E7E3D2"/>
          </a:solidFill>
        </a:fill>
      </a:tcStyle>
    </a:wholeTbl>
    <a:band2H>
      <a:tcTxStyle/>
      <a:tcStyle>
        <a:tcBdr/>
        <a:fill>
          <a:solidFill>
            <a:srgbClr val="F6F2E5"/>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ff" i="off">
        <a:fontRef idx="minor">
          <a:srgbClr val="FFFFFF"/>
        </a:fontRef>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a:tcStyle>
        <a:tcBdr/>
        <a:fill>
          <a:solidFill>
            <a:srgbClr val="F9F5E8"/>
          </a:solidFill>
        </a:fill>
      </a:tcStyle>
    </a:band2H>
    <a:firstCol>
      <a:tcTxStyle b="off" i="off">
        <a:fontRef idx="minor">
          <a:srgbClr val="606060"/>
        </a:fontRef>
        <a:srgbClr val="606060"/>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a:tcStyle>
        <a:tcBdr/>
        <a:fill>
          <a:solidFill>
            <a:srgbClr val="FFFBF1"/>
          </a:solidFill>
        </a:fill>
      </a:tcStyle>
    </a:band2H>
    <a:firstCol>
      <a:tcTxStyle b="off" i="off">
        <a:fontRef idx="minor">
          <a:srgbClr val="606060"/>
        </a:fontRef>
        <a:srgbClr val="606060"/>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606060"/>
        </a:fontRef>
        <a:srgbClr val="606060"/>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a:tcStyle>
        <a:tcBdr/>
        <a:fill>
          <a:solidFill>
            <a:srgbClr val="E9E7DC"/>
          </a:solidFill>
        </a:fill>
      </a:tcStyle>
    </a:band2H>
    <a:firstCol>
      <a:tcTxStyle b="off" i="off">
        <a:fontRef idx="minor">
          <a:srgbClr val="606060"/>
        </a:fontRef>
        <a:srgbClr val="606060"/>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Ref idx="major">
          <a:srgbClr val="606060"/>
        </a:fontRef>
        <a:srgbClr val="606060"/>
      </a:tcTxStyle>
      <a:tcStyle>
        <a:tcBdr>
          <a:left>
            <a:ln w="12700" cap="flat">
              <a:noFill/>
              <a:miter lim="400000"/>
            </a:ln>
          </a:left>
          <a:right>
            <a:ln w="12700" cap="flat">
              <a:noFill/>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noFill/>
              <a:miter lim="400000"/>
            </a:ln>
          </a:insideV>
        </a:tcBdr>
        <a:fill>
          <a:solidFill>
            <a:srgbClr val="FDF9ED"/>
          </a:solidFill>
        </a:fill>
      </a:tcStyle>
    </a:wholeTbl>
    <a:band2H>
      <a:tcTxStyle/>
      <a:tcStyle>
        <a:tcBdr/>
        <a:fill>
          <a:solidFill>
            <a:srgbClr val="FFFFFF"/>
          </a:solidFill>
        </a:fill>
      </a:tcStyle>
    </a:band2H>
    <a:firstCol>
      <a:tcTxStyle b="off" i="off">
        <a:fontRef idx="minor">
          <a:srgbClr val="606060"/>
        </a:fontRef>
        <a:srgbClr val="606060"/>
      </a:tcTxStyle>
      <a:tcStyle>
        <a:tcBdr>
          <a:left>
            <a:ln w="25400" cap="flat">
              <a:solidFill>
                <a:srgbClr val="C6BB94"/>
              </a:solidFill>
              <a:prstDash val="solid"/>
              <a:miter lim="400000"/>
            </a:ln>
          </a:left>
          <a:right>
            <a:ln w="25400" cap="flat">
              <a:solidFill>
                <a:srgbClr val="C6BB94"/>
              </a:solidFill>
              <a:prstDash val="solid"/>
              <a:miter lim="400000"/>
            </a:ln>
          </a:right>
          <a:top>
            <a:ln w="12700" cap="flat">
              <a:solidFill>
                <a:srgbClr val="DBD2B2"/>
              </a:solidFill>
              <a:prstDash val="solid"/>
              <a:miter lim="400000"/>
            </a:ln>
          </a:top>
          <a:bottom>
            <a:ln w="12700" cap="flat">
              <a:solidFill>
                <a:srgbClr val="DBD2B2"/>
              </a:solidFill>
              <a:prstDash val="solid"/>
              <a:miter lim="400000"/>
            </a:ln>
          </a:bottom>
          <a:insideH>
            <a:ln w="12700" cap="flat">
              <a:solidFill>
                <a:srgbClr val="DBD2B2"/>
              </a:solidFill>
              <a:prstDash val="solid"/>
              <a:miter lim="400000"/>
            </a:ln>
          </a:insideH>
          <a:insideV>
            <a:ln w="12700" cap="flat">
              <a:solidFill>
                <a:srgbClr val="DBD2B2"/>
              </a:solidFill>
              <a:prstDash val="solid"/>
              <a:miter lim="400000"/>
            </a:ln>
          </a:insideV>
        </a:tcBdr>
        <a:fill>
          <a:noFill/>
        </a:fill>
      </a:tcStyle>
    </a:firstCol>
    <a:la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lastRow>
    <a:firstRow>
      <a:tcTxStyle b="off" i="off">
        <a:fontRef idx="minor">
          <a:srgbClr val="606060"/>
        </a:fontRef>
        <a:srgbClr val="606060"/>
      </a:tcTxStyle>
      <a:tcStyle>
        <a:tcBdr>
          <a:left>
            <a:ln w="12700" cap="flat">
              <a:noFill/>
              <a:miter lim="400000"/>
            </a:ln>
          </a:left>
          <a:right>
            <a:ln w="12700" cap="flat">
              <a:noFill/>
              <a:miter lim="400000"/>
            </a:ln>
          </a:right>
          <a:top>
            <a:ln w="25400" cap="flat">
              <a:solidFill>
                <a:srgbClr val="C6BB94"/>
              </a:solidFill>
              <a:prstDash val="solid"/>
              <a:miter lim="400000"/>
            </a:ln>
          </a:top>
          <a:bottom>
            <a:ln w="25400" cap="flat">
              <a:solidFill>
                <a:srgbClr val="C6BB94"/>
              </a:solidFill>
              <a:prstDash val="solid"/>
              <a:miter lim="400000"/>
            </a:ln>
          </a:bottom>
          <a:insideH>
            <a:ln w="12700" cap="flat">
              <a:solidFill>
                <a:srgbClr val="DBD2B2"/>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48" d="100"/>
          <a:sy n="48" d="100"/>
        </p:scale>
        <p:origin x="143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8" name="Shape 12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29" name="Shape 12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3" name="Line"/>
          <p:cNvSpPr/>
          <p:nvPr/>
        </p:nvSpPr>
        <p:spPr>
          <a:xfrm>
            <a:off x="508000" y="51816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14" name="Title Text"/>
          <p:cNvSpPr txBox="1">
            <a:spLocks noGrp="1"/>
          </p:cNvSpPr>
          <p:nvPr>
            <p:ph type="title"/>
          </p:nvPr>
        </p:nvSpPr>
        <p:spPr>
          <a:xfrm>
            <a:off x="508000" y="3009900"/>
            <a:ext cx="11988800" cy="2032000"/>
          </a:xfrm>
          <a:prstGeom prst="rect">
            <a:avLst/>
          </a:prstGeom>
        </p:spPr>
        <p:txBody>
          <a:bodyPr anchor="b"/>
          <a:lstStyle/>
          <a:p>
            <a:r>
              <a:t>Title Text</a:t>
            </a:r>
          </a:p>
        </p:txBody>
      </p:sp>
      <p:sp>
        <p:nvSpPr>
          <p:cNvPr id="15" name="Body Level One…"/>
          <p:cNvSpPr txBox="1">
            <a:spLocks noGrp="1"/>
          </p:cNvSpPr>
          <p:nvPr>
            <p:ph type="body" sz="quarter" idx="1"/>
          </p:nvPr>
        </p:nvSpPr>
        <p:spPr>
          <a:xfrm>
            <a:off x="508000" y="5562600"/>
            <a:ext cx="11988800" cy="825500"/>
          </a:xfrm>
          <a:prstGeom prst="rect">
            <a:avLst/>
          </a:prstGeom>
        </p:spPr>
        <p:txBody>
          <a:bodyPr anchor="t"/>
          <a:lstStyle>
            <a:lvl1pPr marL="0" indent="0">
              <a:lnSpc>
                <a:spcPct val="120000"/>
              </a:lnSpc>
              <a:spcBef>
                <a:spcPts val="0"/>
              </a:spcBef>
              <a:buSzTx/>
              <a:buNone/>
              <a:defRPr sz="2400"/>
            </a:lvl1pPr>
            <a:lvl2pPr marL="0" indent="0">
              <a:lnSpc>
                <a:spcPct val="120000"/>
              </a:lnSpc>
              <a:spcBef>
                <a:spcPts val="0"/>
              </a:spcBef>
              <a:buSzTx/>
              <a:buNone/>
              <a:defRPr sz="2400"/>
            </a:lvl2pPr>
            <a:lvl3pPr marL="0" indent="0">
              <a:lnSpc>
                <a:spcPct val="120000"/>
              </a:lnSpc>
              <a:spcBef>
                <a:spcPts val="0"/>
              </a:spcBef>
              <a:buSzTx/>
              <a:buNone/>
              <a:defRPr sz="2400"/>
            </a:lvl3pPr>
            <a:lvl4pPr marL="0" indent="0">
              <a:lnSpc>
                <a:spcPct val="120000"/>
              </a:lnSpc>
              <a:spcBef>
                <a:spcPts val="0"/>
              </a:spcBef>
              <a:buSzTx/>
              <a:buNone/>
              <a:defRPr sz="2400"/>
            </a:lvl4pPr>
            <a:lvl5pPr marL="0" indent="0">
              <a:lnSpc>
                <a:spcPct val="120000"/>
              </a:lnSpc>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12154001" y="8763000"/>
            <a:ext cx="342901" cy="368300"/>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4" name="142761833_2880x1921.jpeg"/>
          <p:cNvSpPr>
            <a:spLocks noGrp="1"/>
          </p:cNvSpPr>
          <p:nvPr>
            <p:ph type="pic" idx="13"/>
          </p:nvPr>
        </p:nvSpPr>
        <p:spPr>
          <a:xfrm>
            <a:off x="0" y="0"/>
            <a:ext cx="13004800" cy="9753600"/>
          </a:xfrm>
          <a:prstGeom prst="rect">
            <a:avLst/>
          </a:prstGeom>
        </p:spPr>
        <p:txBody>
          <a:bodyPr lIns="91439" tIns="45719" rIns="91439" bIns="45719" anchor="t">
            <a:noAutofit/>
          </a:bodyPr>
          <a:lstStyle/>
          <a:p>
            <a:endParaRPr dirty="0"/>
          </a:p>
        </p:txBody>
      </p:sp>
      <p:sp>
        <p:nvSpPr>
          <p:cNvPr id="11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2"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5" name="Image"/>
          <p:cNvSpPr>
            <a:spLocks noGrp="1"/>
          </p:cNvSpPr>
          <p:nvPr>
            <p:ph type="pic" sz="quarter" idx="13"/>
          </p:nvPr>
        </p:nvSpPr>
        <p:spPr>
          <a:xfrm>
            <a:off x="6654800" y="977900"/>
            <a:ext cx="5727700" cy="3606800"/>
          </a:xfrm>
          <a:prstGeom prst="rect">
            <a:avLst/>
          </a:prstGeom>
          <a:ln w="9525">
            <a:round/>
          </a:ln>
        </p:spPr>
        <p:txBody>
          <a:bodyPr lIns="91439" tIns="45719" rIns="91439" bIns="45719" anchor="t">
            <a:noAutofit/>
          </a:bodyPr>
          <a:lstStyle/>
          <a:p>
            <a:endParaRPr dirty="0"/>
          </a:p>
        </p:txBody>
      </p:sp>
      <p:sp>
        <p:nvSpPr>
          <p:cNvPr id="96" name="Image"/>
          <p:cNvSpPr>
            <a:spLocks noGrp="1"/>
          </p:cNvSpPr>
          <p:nvPr>
            <p:ph type="pic" sz="quarter" idx="14"/>
          </p:nvPr>
        </p:nvSpPr>
        <p:spPr>
          <a:xfrm>
            <a:off x="6654800" y="5003800"/>
            <a:ext cx="5727700" cy="3644900"/>
          </a:xfrm>
          <a:prstGeom prst="rect">
            <a:avLst/>
          </a:prstGeom>
          <a:ln w="9525">
            <a:round/>
          </a:ln>
        </p:spPr>
        <p:txBody>
          <a:bodyPr lIns="91439" tIns="45719" rIns="91439" bIns="45719" anchor="t">
            <a:noAutofit/>
          </a:bodyPr>
          <a:lstStyle/>
          <a:p>
            <a:endParaRPr dirty="0"/>
          </a:p>
        </p:txBody>
      </p:sp>
      <p:sp>
        <p:nvSpPr>
          <p:cNvPr id="97" name="Image"/>
          <p:cNvSpPr>
            <a:spLocks noGrp="1"/>
          </p:cNvSpPr>
          <p:nvPr>
            <p:ph type="pic" sz="half" idx="15"/>
          </p:nvPr>
        </p:nvSpPr>
        <p:spPr>
          <a:xfrm>
            <a:off x="620619" y="975499"/>
            <a:ext cx="5575301" cy="7670801"/>
          </a:xfrm>
          <a:prstGeom prst="rect">
            <a:avLst/>
          </a:prstGeom>
          <a:ln w="9525">
            <a:round/>
          </a:ln>
        </p:spPr>
        <p:txBody>
          <a:bodyPr lIns="91439" tIns="45719" rIns="91439" bIns="45719" anchor="t">
            <a:noAutofit/>
          </a:bodyPr>
          <a:lstStyle/>
          <a:p>
            <a:endParaRPr dirty="0"/>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99333822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Image"/>
          <p:cNvSpPr>
            <a:spLocks noGrp="1"/>
          </p:cNvSpPr>
          <p:nvPr>
            <p:ph type="pic" idx="13"/>
          </p:nvPr>
        </p:nvSpPr>
        <p:spPr>
          <a:xfrm>
            <a:off x="622300" y="1181100"/>
            <a:ext cx="11760200" cy="5676900"/>
          </a:xfrm>
          <a:prstGeom prst="rect">
            <a:avLst/>
          </a:prstGeom>
          <a:ln w="9525">
            <a:round/>
          </a:ln>
        </p:spPr>
        <p:txBody>
          <a:bodyPr lIns="91439" tIns="45719" rIns="91439" bIns="45719" anchor="t">
            <a:noAutofit/>
          </a:bodyPr>
          <a:lstStyle/>
          <a:p>
            <a:endParaRPr dirty="0"/>
          </a:p>
        </p:txBody>
      </p:sp>
      <p:sp>
        <p:nvSpPr>
          <p:cNvPr id="24" name="Title Text"/>
          <p:cNvSpPr txBox="1">
            <a:spLocks noGrp="1"/>
          </p:cNvSpPr>
          <p:nvPr>
            <p:ph type="title"/>
          </p:nvPr>
        </p:nvSpPr>
        <p:spPr>
          <a:xfrm>
            <a:off x="508000" y="7099300"/>
            <a:ext cx="11988800" cy="1117600"/>
          </a:xfrm>
          <a:prstGeom prst="rect">
            <a:avLst/>
          </a:prstGeom>
        </p:spPr>
        <p:txBody>
          <a:bodyPr anchor="b"/>
          <a:lstStyle/>
          <a:p>
            <a:r>
              <a:t>Title Text</a:t>
            </a:r>
          </a:p>
        </p:txBody>
      </p:sp>
      <p:sp>
        <p:nvSpPr>
          <p:cNvPr id="25" name="Body Level One…"/>
          <p:cNvSpPr txBox="1">
            <a:spLocks noGrp="1"/>
          </p:cNvSpPr>
          <p:nvPr>
            <p:ph type="body" sz="quarter" idx="1"/>
          </p:nvPr>
        </p:nvSpPr>
        <p:spPr>
          <a:xfrm>
            <a:off x="508000" y="8267700"/>
            <a:ext cx="11988800" cy="838200"/>
          </a:xfrm>
          <a:prstGeom prst="rect">
            <a:avLst/>
          </a:prstGeom>
        </p:spPr>
        <p:txBody>
          <a:bodyPr anchor="t"/>
          <a:lstStyle>
            <a:lvl1pPr marL="0" indent="0">
              <a:lnSpc>
                <a:spcPct val="120000"/>
              </a:lnSpc>
              <a:spcBef>
                <a:spcPts val="0"/>
              </a:spcBef>
              <a:buSzTx/>
              <a:buNone/>
              <a:defRPr sz="2400"/>
            </a:lvl1pPr>
            <a:lvl2pPr marL="0" indent="0">
              <a:lnSpc>
                <a:spcPct val="120000"/>
              </a:lnSpc>
              <a:spcBef>
                <a:spcPts val="0"/>
              </a:spcBef>
              <a:buSzTx/>
              <a:buNone/>
              <a:defRPr sz="2400"/>
            </a:lvl2pPr>
            <a:lvl3pPr marL="0" indent="0">
              <a:lnSpc>
                <a:spcPct val="120000"/>
              </a:lnSpc>
              <a:spcBef>
                <a:spcPts val="0"/>
              </a:spcBef>
              <a:buSzTx/>
              <a:buNone/>
              <a:defRPr sz="2400"/>
            </a:lvl3pPr>
            <a:lvl4pPr marL="0" indent="0">
              <a:lnSpc>
                <a:spcPct val="120000"/>
              </a:lnSpc>
              <a:spcBef>
                <a:spcPts val="0"/>
              </a:spcBef>
              <a:buSzTx/>
              <a:buNone/>
              <a:defRPr sz="2400"/>
            </a:lvl4pPr>
            <a:lvl5pPr marL="0" indent="0">
              <a:lnSpc>
                <a:spcPct val="120000"/>
              </a:lnSpc>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3" name="Title Text"/>
          <p:cNvSpPr txBox="1">
            <a:spLocks noGrp="1"/>
          </p:cNvSpPr>
          <p:nvPr>
            <p:ph type="title"/>
          </p:nvPr>
        </p:nvSpPr>
        <p:spPr>
          <a:xfrm>
            <a:off x="508000" y="3860800"/>
            <a:ext cx="11988800" cy="2032000"/>
          </a:xfrm>
          <a:prstGeom prst="rect">
            <a:avLst/>
          </a:prstGeom>
        </p:spPr>
        <p:txBody>
          <a:bodyPr/>
          <a:lstStyle/>
          <a:p>
            <a:r>
              <a:t>Title Text</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1" name="Image"/>
          <p:cNvSpPr>
            <a:spLocks noGrp="1"/>
          </p:cNvSpPr>
          <p:nvPr>
            <p:ph type="pic" sz="half" idx="13"/>
          </p:nvPr>
        </p:nvSpPr>
        <p:spPr>
          <a:xfrm>
            <a:off x="6805519" y="981849"/>
            <a:ext cx="5575301" cy="7531101"/>
          </a:xfrm>
          <a:prstGeom prst="rect">
            <a:avLst/>
          </a:prstGeom>
          <a:ln w="9525">
            <a:round/>
          </a:ln>
        </p:spPr>
        <p:txBody>
          <a:bodyPr lIns="91439" tIns="45719" rIns="91439" bIns="45719" anchor="t">
            <a:noAutofit/>
          </a:bodyPr>
          <a:lstStyle/>
          <a:p>
            <a:endParaRPr dirty="0"/>
          </a:p>
        </p:txBody>
      </p:sp>
      <p:sp>
        <p:nvSpPr>
          <p:cNvPr id="42" name="Title Text"/>
          <p:cNvSpPr txBox="1">
            <a:spLocks noGrp="1"/>
          </p:cNvSpPr>
          <p:nvPr>
            <p:ph type="title"/>
          </p:nvPr>
        </p:nvSpPr>
        <p:spPr>
          <a:xfrm>
            <a:off x="508000" y="2400300"/>
            <a:ext cx="5829300" cy="6070600"/>
          </a:xfrm>
          <a:prstGeom prst="rect">
            <a:avLst/>
          </a:prstGeom>
        </p:spPr>
        <p:txBody>
          <a:bodyPr anchor="t"/>
          <a:lstStyle/>
          <a:p>
            <a:r>
              <a:t>Title Text</a:t>
            </a:r>
          </a:p>
        </p:txBody>
      </p:sp>
      <p:sp>
        <p:nvSpPr>
          <p:cNvPr id="43" name="Body Level One…"/>
          <p:cNvSpPr txBox="1">
            <a:spLocks noGrp="1"/>
          </p:cNvSpPr>
          <p:nvPr>
            <p:ph type="body" sz="quarter" idx="1"/>
          </p:nvPr>
        </p:nvSpPr>
        <p:spPr>
          <a:xfrm>
            <a:off x="508000" y="1168400"/>
            <a:ext cx="5829300" cy="838200"/>
          </a:xfrm>
          <a:prstGeom prst="rect">
            <a:avLst/>
          </a:prstGeom>
        </p:spPr>
        <p:txBody>
          <a:bodyPr anchor="t"/>
          <a:lstStyle>
            <a:lvl1pPr marL="0" indent="0">
              <a:lnSpc>
                <a:spcPct val="120000"/>
              </a:lnSpc>
              <a:spcBef>
                <a:spcPts val="0"/>
              </a:spcBef>
              <a:buSzTx/>
              <a:buNone/>
              <a:defRPr sz="2400"/>
            </a:lvl1pPr>
            <a:lvl2pPr marL="0" indent="0">
              <a:lnSpc>
                <a:spcPct val="120000"/>
              </a:lnSpc>
              <a:spcBef>
                <a:spcPts val="0"/>
              </a:spcBef>
              <a:buSzTx/>
              <a:buNone/>
              <a:defRPr sz="2400"/>
            </a:lvl2pPr>
            <a:lvl3pPr marL="0" indent="0">
              <a:lnSpc>
                <a:spcPct val="120000"/>
              </a:lnSpc>
              <a:spcBef>
                <a:spcPts val="0"/>
              </a:spcBef>
              <a:buSzTx/>
              <a:buNone/>
              <a:defRPr sz="2400"/>
            </a:lvl3pPr>
            <a:lvl4pPr marL="0" indent="0">
              <a:lnSpc>
                <a:spcPct val="120000"/>
              </a:lnSpc>
              <a:spcBef>
                <a:spcPts val="0"/>
              </a:spcBef>
              <a:buSzTx/>
              <a:buNone/>
              <a:defRPr sz="2400"/>
            </a:lvl4pPr>
            <a:lvl5pPr marL="0" indent="0">
              <a:lnSpc>
                <a:spcPct val="120000"/>
              </a:lnSpc>
              <a:spcBef>
                <a:spcPts val="0"/>
              </a:spcBef>
              <a:buSzTx/>
              <a:buNone/>
              <a:defRPr sz="2400"/>
            </a:lvl5pPr>
          </a:lstStyle>
          <a:p>
            <a:r>
              <a:t>Body Level One</a:t>
            </a:r>
          </a:p>
          <a:p>
            <a:pPr lvl="1"/>
            <a:r>
              <a:t>Body Level Two</a:t>
            </a:r>
          </a:p>
          <a:p>
            <a:pPr lvl="2"/>
            <a:r>
              <a:t>Body Level Three</a:t>
            </a:r>
          </a:p>
          <a:p>
            <a:pPr lvl="3"/>
            <a:r>
              <a:t>Body Level Four</a:t>
            </a:r>
          </a:p>
          <a:p>
            <a:pPr lvl="4"/>
            <a:r>
              <a:t>Body Level Five</a:t>
            </a:r>
          </a:p>
        </p:txBody>
      </p:sp>
      <p:sp>
        <p:nvSpPr>
          <p:cNvPr id="44"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1" name="Line"/>
          <p:cNvSpPr/>
          <p:nvPr/>
        </p:nvSpPr>
        <p:spPr>
          <a:xfrm>
            <a:off x="508000" y="2578100"/>
            <a:ext cx="11997292"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52"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53"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54" name="Title Text"/>
          <p:cNvSpPr txBox="1">
            <a:spLocks noGrp="1"/>
          </p:cNvSpPr>
          <p:nvPr>
            <p:ph type="title"/>
          </p:nvPr>
        </p:nvSpPr>
        <p:spPr>
          <a:prstGeom prst="rect">
            <a:avLst/>
          </a:prstGeom>
        </p:spPr>
        <p:txBody>
          <a:bodyPr/>
          <a:lstStyle/>
          <a:p>
            <a:r>
              <a:t>Title Text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62" name="Line"/>
          <p:cNvSpPr/>
          <p:nvPr/>
        </p:nvSpPr>
        <p:spPr>
          <a:xfrm>
            <a:off x="508000" y="25781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63"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64"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65" name="Title Text"/>
          <p:cNvSpPr txBox="1">
            <a:spLocks noGrp="1"/>
          </p:cNvSpPr>
          <p:nvPr>
            <p:ph type="title"/>
          </p:nvPr>
        </p:nvSpPr>
        <p:spPr>
          <a:prstGeom prst="rect">
            <a:avLst/>
          </a:prstGeom>
        </p:spPr>
        <p:txBody>
          <a:bodyPr/>
          <a:lstStyle/>
          <a:p>
            <a:r>
              <a:t>Title Text</a:t>
            </a:r>
          </a:p>
        </p:txBody>
      </p:sp>
      <p:sp>
        <p:nvSpPr>
          <p:cNvPr id="66" name="Body Level One…"/>
          <p:cNvSpPr txBox="1">
            <a:spLocks noGrp="1"/>
          </p:cNvSpPr>
          <p:nvPr>
            <p:ph type="body" idx="1"/>
          </p:nvPr>
        </p:nvSpPr>
        <p:spPr>
          <a:xfrm>
            <a:off x="508000" y="3035300"/>
            <a:ext cx="11988800" cy="57277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74" name="Line"/>
          <p:cNvSpPr/>
          <p:nvPr/>
        </p:nvSpPr>
        <p:spPr>
          <a:xfrm>
            <a:off x="508000" y="2578100"/>
            <a:ext cx="11988800" cy="0"/>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75"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76"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77" name="Image"/>
          <p:cNvSpPr>
            <a:spLocks noGrp="1"/>
          </p:cNvSpPr>
          <p:nvPr>
            <p:ph type="pic" sz="half" idx="13"/>
          </p:nvPr>
        </p:nvSpPr>
        <p:spPr>
          <a:xfrm>
            <a:off x="620619" y="2994799"/>
            <a:ext cx="5524501" cy="5524501"/>
          </a:xfrm>
          <a:prstGeom prst="rect">
            <a:avLst/>
          </a:prstGeom>
          <a:ln w="9525">
            <a:round/>
          </a:ln>
        </p:spPr>
        <p:txBody>
          <a:bodyPr lIns="91439" tIns="45719" rIns="91439" bIns="45719" anchor="t">
            <a:noAutofit/>
          </a:bodyPr>
          <a:lstStyle/>
          <a:p>
            <a:endParaRPr dirty="0"/>
          </a:p>
        </p:txBody>
      </p:sp>
      <p:sp>
        <p:nvSpPr>
          <p:cNvPr id="78" name="Title Text"/>
          <p:cNvSpPr txBox="1">
            <a:spLocks noGrp="1"/>
          </p:cNvSpPr>
          <p:nvPr>
            <p:ph type="title"/>
          </p:nvPr>
        </p:nvSpPr>
        <p:spPr>
          <a:prstGeom prst="rect">
            <a:avLst/>
          </a:prstGeom>
        </p:spPr>
        <p:txBody>
          <a:bodyPr/>
          <a:lstStyle/>
          <a:p>
            <a:r>
              <a:t>Title Text</a:t>
            </a:r>
          </a:p>
        </p:txBody>
      </p:sp>
      <p:sp>
        <p:nvSpPr>
          <p:cNvPr id="79" name="Body Level One…"/>
          <p:cNvSpPr txBox="1">
            <a:spLocks noGrp="1"/>
          </p:cNvSpPr>
          <p:nvPr>
            <p:ph type="body" sz="half" idx="1"/>
          </p:nvPr>
        </p:nvSpPr>
        <p:spPr>
          <a:xfrm>
            <a:off x="6781800" y="2971800"/>
            <a:ext cx="5727700" cy="5524500"/>
          </a:xfrm>
          <a:prstGeom prst="rect">
            <a:avLst/>
          </a:prstGeom>
        </p:spPr>
        <p:txBody>
          <a:bodyPr/>
          <a:lstStyle>
            <a:lvl1pPr marL="368300" indent="-368300">
              <a:spcBef>
                <a:spcPts val="3200"/>
              </a:spcBef>
              <a:buSzPct val="30000"/>
              <a:buBlip>
                <a:blip r:embed="rId2"/>
              </a:buBlip>
              <a:defRPr sz="3000"/>
            </a:lvl1pPr>
            <a:lvl2pPr marL="736600" indent="-368300">
              <a:spcBef>
                <a:spcPts val="3200"/>
              </a:spcBef>
              <a:buSzPct val="30000"/>
              <a:buBlip>
                <a:blip r:embed="rId2"/>
              </a:buBlip>
              <a:defRPr sz="3000"/>
            </a:lvl2pPr>
            <a:lvl3pPr marL="1104900" indent="-368300">
              <a:spcBef>
                <a:spcPts val="3200"/>
              </a:spcBef>
              <a:buSzPct val="30000"/>
              <a:buBlip>
                <a:blip r:embed="rId2"/>
              </a:buBlip>
              <a:defRPr sz="3000"/>
            </a:lvl3pPr>
            <a:lvl4pPr marL="1473200" indent="-368300">
              <a:spcBef>
                <a:spcPts val="3200"/>
              </a:spcBef>
              <a:buSzPct val="30000"/>
              <a:buBlip>
                <a:blip r:embed="rId2"/>
              </a:buBlip>
              <a:defRPr sz="3000"/>
            </a:lvl4pPr>
            <a:lvl5pPr marL="1841500" indent="-368300">
              <a:spcBef>
                <a:spcPts val="3200"/>
              </a:spcBef>
              <a:buSzPct val="30000"/>
              <a:buBlip>
                <a:blip r:embed="rId2"/>
              </a:buBlip>
              <a:defRPr sz="3000"/>
            </a:lvl5pPr>
          </a:lstStyle>
          <a:p>
            <a:r>
              <a:t>Body Level One</a:t>
            </a:r>
          </a:p>
          <a:p>
            <a:pPr lvl="1"/>
            <a:r>
              <a:t>Body Level Two</a:t>
            </a:r>
          </a:p>
          <a:p>
            <a:pPr lvl="2"/>
            <a:r>
              <a:t>Body Level Three</a:t>
            </a:r>
          </a:p>
          <a:p>
            <a:pPr lvl="3"/>
            <a:r>
              <a:t>Body Level Four</a:t>
            </a:r>
          </a:p>
          <a:p>
            <a:pPr lvl="4"/>
            <a:r>
              <a:t>Body Level Five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7" name="Body Level One…"/>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Body Level One</a:t>
            </a:r>
          </a:p>
          <a:p>
            <a:pPr lvl="1"/>
            <a:r>
              <a:t>Body Level Two</a:t>
            </a:r>
          </a:p>
          <a:p>
            <a:pPr lvl="2"/>
            <a:r>
              <a:t>Body Level Three</a:t>
            </a:r>
          </a:p>
          <a:p>
            <a:pPr lvl="3"/>
            <a:r>
              <a:t>Body Level Four</a:t>
            </a:r>
          </a:p>
          <a:p>
            <a:pPr lvl="4"/>
            <a:r>
              <a:t>Body Level Five</a:t>
            </a:r>
          </a:p>
        </p:txBody>
      </p:sp>
      <p:sp>
        <p:nvSpPr>
          <p:cNvPr id="88"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5" name="–Johnny Appleseed"/>
          <p:cNvSpPr txBox="1">
            <a:spLocks noGrp="1"/>
          </p:cNvSpPr>
          <p:nvPr>
            <p:ph type="body" sz="quarter" idx="13"/>
          </p:nvPr>
        </p:nvSpPr>
        <p:spPr>
          <a:xfrm>
            <a:off x="508000" y="5918200"/>
            <a:ext cx="11988800" cy="533400"/>
          </a:xfrm>
          <a:prstGeom prst="rect">
            <a:avLst/>
          </a:prstGeom>
        </p:spPr>
        <p:txBody>
          <a:bodyPr anchor="t">
            <a:spAutoFit/>
          </a:bodyPr>
          <a:lstStyle>
            <a:lvl1pPr marL="0" indent="0" algn="ctr">
              <a:lnSpc>
                <a:spcPct val="140000"/>
              </a:lnSpc>
              <a:spcBef>
                <a:spcPts val="0"/>
              </a:spcBef>
              <a:buSzTx/>
              <a:buNone/>
              <a:defRPr sz="3000" i="1">
                <a:solidFill>
                  <a:srgbClr val="9D9D9D"/>
                </a:solidFill>
              </a:defRPr>
            </a:lvl1pPr>
          </a:lstStyle>
          <a:p>
            <a:r>
              <a:t>–Johnny Appleseed</a:t>
            </a:r>
          </a:p>
        </p:txBody>
      </p:sp>
      <p:sp>
        <p:nvSpPr>
          <p:cNvPr id="106" name="“Type a quote here.”"/>
          <p:cNvSpPr txBox="1">
            <a:spLocks noGrp="1"/>
          </p:cNvSpPr>
          <p:nvPr>
            <p:ph type="body" sz="quarter" idx="14"/>
          </p:nvPr>
        </p:nvSpPr>
        <p:spPr>
          <a:xfrm>
            <a:off x="1270000" y="4298950"/>
            <a:ext cx="10464800" cy="622300"/>
          </a:xfrm>
          <a:prstGeom prst="rect">
            <a:avLst/>
          </a:prstGeom>
        </p:spPr>
        <p:txBody>
          <a:bodyPr>
            <a:spAutoFit/>
          </a:bodyPr>
          <a:lstStyle>
            <a:lvl1pPr marL="0" indent="0" algn="ctr">
              <a:lnSpc>
                <a:spcPct val="120000"/>
              </a:lnSpc>
              <a:spcBef>
                <a:spcPts val="0"/>
              </a:spcBef>
              <a:buSzTx/>
              <a:buNone/>
              <a:defRPr sz="3600"/>
            </a:lvl1pPr>
          </a:lstStyle>
          <a:p>
            <a:r>
              <a:t>“Type a quote here.” </a:t>
            </a:r>
          </a:p>
        </p:txBody>
      </p:sp>
      <p:sp>
        <p:nvSpPr>
          <p:cNvPr id="107"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2" name="Line"/>
          <p:cNvSpPr/>
          <p:nvPr/>
        </p:nvSpPr>
        <p:spPr>
          <a:xfrm flipV="1">
            <a:off x="508000" y="9245597"/>
            <a:ext cx="11988800" cy="3"/>
          </a:xfrm>
          <a:prstGeom prst="line">
            <a:avLst/>
          </a:prstGeom>
          <a:ln w="762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3" name="Line"/>
          <p:cNvSpPr/>
          <p:nvPr/>
        </p:nvSpPr>
        <p:spPr>
          <a:xfrm flipV="1">
            <a:off x="508000" y="508000"/>
            <a:ext cx="11988800" cy="1"/>
          </a:xfrm>
          <a:prstGeom prst="line">
            <a:avLst/>
          </a:prstGeom>
          <a:ln w="12700">
            <a:solidFill>
              <a:srgbClr val="444444">
                <a:alpha val="30000"/>
              </a:srgbClr>
            </a:solidFill>
            <a:miter lim="400000"/>
          </a:ln>
        </p:spPr>
        <p:txBody>
          <a:bodyPr lIns="50800" tIns="50800" rIns="50800" bIns="50800" anchor="ctr"/>
          <a:lstStyle/>
          <a:p>
            <a:pPr algn="l" defTabSz="457200">
              <a:defRPr sz="1200">
                <a:solidFill>
                  <a:srgbClr val="000000"/>
                </a:solidFill>
                <a:latin typeface="Helvetica"/>
                <a:ea typeface="Helvetica"/>
                <a:cs typeface="Helvetica"/>
                <a:sym typeface="Helvetica"/>
              </a:defRPr>
            </a:pPr>
            <a:endParaRPr dirty="0"/>
          </a:p>
        </p:txBody>
      </p:sp>
      <p:sp>
        <p:nvSpPr>
          <p:cNvPr id="4" name="Body Level One…"/>
          <p:cNvSpPr txBox="1">
            <a:spLocks noGrp="1"/>
          </p:cNvSpPr>
          <p:nvPr>
            <p:ph type="body" idx="1"/>
          </p:nvPr>
        </p:nvSpPr>
        <p:spPr>
          <a:xfrm>
            <a:off x="508000" y="977900"/>
            <a:ext cx="11988800" cy="778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Body Level One</a:t>
            </a:r>
          </a:p>
          <a:p>
            <a:pPr lvl="1"/>
            <a:r>
              <a:t>Body Level Two</a:t>
            </a:r>
          </a:p>
          <a:p>
            <a:pPr lvl="2"/>
            <a:r>
              <a:t>Body Level Three</a:t>
            </a:r>
          </a:p>
          <a:p>
            <a:pPr lvl="3"/>
            <a:r>
              <a:t>Body Level Four</a:t>
            </a:r>
          </a:p>
          <a:p>
            <a:pPr lvl="4"/>
            <a:r>
              <a:t>Body Level Five</a:t>
            </a:r>
          </a:p>
        </p:txBody>
      </p:sp>
      <p:sp>
        <p:nvSpPr>
          <p:cNvPr id="5" name="Title Text"/>
          <p:cNvSpPr txBox="1">
            <a:spLocks noGrp="1"/>
          </p:cNvSpPr>
          <p:nvPr>
            <p:ph type="title"/>
          </p:nvPr>
        </p:nvSpPr>
        <p:spPr>
          <a:xfrm>
            <a:off x="508000" y="596900"/>
            <a:ext cx="11988800" cy="1905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6" name="Slide Number"/>
          <p:cNvSpPr txBox="1">
            <a:spLocks noGrp="1"/>
          </p:cNvSpPr>
          <p:nvPr>
            <p:ph type="sldNum" sz="quarter" idx="2"/>
          </p:nvPr>
        </p:nvSpPr>
        <p:spPr>
          <a:xfrm>
            <a:off x="12166701" y="8763000"/>
            <a:ext cx="342901" cy="3683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0" r:id="rId11"/>
    <p:sldLayoutId id="2147483661" r:id="rId12"/>
  </p:sldLayoutIdLst>
  <p:transition spd="med"/>
  <p:txStyles>
    <p:titleStyle>
      <a:lvl1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1pPr>
      <a:lvl2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2pPr>
      <a:lvl3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3pPr>
      <a:lvl4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4pPr>
      <a:lvl5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5pPr>
      <a:lvl6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6pPr>
      <a:lvl7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7pPr>
      <a:lvl8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8pPr>
      <a:lvl9pPr marL="0" marR="0" indent="0" algn="l" defTabSz="584200" rtl="0" latinLnBrk="0">
        <a:lnSpc>
          <a:spcPct val="90000"/>
        </a:lnSpc>
        <a:spcBef>
          <a:spcPts val="0"/>
        </a:spcBef>
        <a:spcAft>
          <a:spcPts val="0"/>
        </a:spcAft>
        <a:buClrTx/>
        <a:buSzTx/>
        <a:buFontTx/>
        <a:buNone/>
        <a:tabLst/>
        <a:defRPr sz="6400" b="0" i="0" u="none" strike="noStrike" cap="all" spc="0" baseline="0">
          <a:ln>
            <a:noFill/>
          </a:ln>
          <a:solidFill>
            <a:srgbClr val="606060"/>
          </a:solidFill>
          <a:uFillTx/>
          <a:latin typeface="+mj-lt"/>
          <a:ea typeface="+mj-ea"/>
          <a:cs typeface="+mj-cs"/>
          <a:sym typeface="Gill Sans Light"/>
        </a:defRPr>
      </a:lvl9pPr>
    </p:titleStyle>
    <p:bodyStyle>
      <a:lvl1pPr marL="4191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1pPr>
      <a:lvl2pPr marL="8382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2pPr>
      <a:lvl3pPr marL="12573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3pPr>
      <a:lvl4pPr marL="16764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4pPr>
      <a:lvl5pPr marL="20955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5pPr>
      <a:lvl6pPr marL="25146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6pPr>
      <a:lvl7pPr marL="29337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7pPr>
      <a:lvl8pPr marL="33528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8pPr>
      <a:lvl9pPr marL="3771900" marR="0" indent="-419100" algn="l" defTabSz="584200" rtl="0" latinLnBrk="0">
        <a:lnSpc>
          <a:spcPct val="100000"/>
        </a:lnSpc>
        <a:spcBef>
          <a:spcPts val="4200"/>
        </a:spcBef>
        <a:spcAft>
          <a:spcPts val="0"/>
        </a:spcAft>
        <a:buClrTx/>
        <a:buSzPct val="30000"/>
        <a:buFontTx/>
        <a:buBlip>
          <a:blip r:embed="rId15"/>
        </a:buBlip>
        <a:tabLst/>
        <a:defRPr sz="3400" b="0" i="0" u="none" strike="noStrike" cap="none" spc="0" baseline="0">
          <a:ln>
            <a:noFill/>
          </a:ln>
          <a:solidFill>
            <a:srgbClr val="606060"/>
          </a:solidFill>
          <a:uFillTx/>
          <a:latin typeface="+mn-lt"/>
          <a:ea typeface="+mn-ea"/>
          <a:cs typeface="+mn-cs"/>
          <a:sym typeface="Gill Sans"/>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ellibrodelespiritusanto.blogspot.com/2015/08/jesus-contra-el-cancer.html" TargetMode="External"/><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proecclesia.net/tag/apologetics-2/" TargetMode="Externa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Gather in Unity…"/>
          <p:cNvSpPr txBox="1"/>
          <p:nvPr/>
        </p:nvSpPr>
        <p:spPr>
          <a:xfrm>
            <a:off x="2224544" y="1370034"/>
            <a:ext cx="8555712" cy="612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80000"/>
              </a:lnSpc>
              <a:spcBef>
                <a:spcPts val="2300"/>
              </a:spcBef>
              <a:defRPr sz="3900" cap="all">
                <a:solidFill>
                  <a:srgbClr val="941100"/>
                </a:solidFill>
                <a:latin typeface="Monotype Corsiva"/>
                <a:ea typeface="Monotype Corsiva"/>
                <a:cs typeface="Monotype Corsiva"/>
                <a:sym typeface="Monotype Corsiva"/>
              </a:defRPr>
            </a:pPr>
            <a:r>
              <a:rPr lang="en-US" dirty="0"/>
              <a:t>Make Disciples Of All Nations</a:t>
            </a:r>
            <a:endParaRPr dirty="0"/>
          </a:p>
        </p:txBody>
      </p:sp>
      <p:grpSp>
        <p:nvGrpSpPr>
          <p:cNvPr id="134" name="FullSizeRender-11 (1).jpg"/>
          <p:cNvGrpSpPr/>
          <p:nvPr/>
        </p:nvGrpSpPr>
        <p:grpSpPr>
          <a:xfrm>
            <a:off x="4076275" y="2886567"/>
            <a:ext cx="4572850" cy="6088666"/>
            <a:chOff x="0" y="0"/>
            <a:chExt cx="4572849" cy="6088665"/>
          </a:xfrm>
        </p:grpSpPr>
        <p:pic>
          <p:nvPicPr>
            <p:cNvPr id="133" name="FullSizeRender-11 (1).jpg" descr="FullSizeRender-11 (1).jpg"/>
            <p:cNvPicPr>
              <a:picLocks noChangeAspect="1"/>
            </p:cNvPicPr>
            <p:nvPr/>
          </p:nvPicPr>
          <p:blipFill>
            <a:blip r:embed="rId2">
              <a:extLst/>
            </a:blip>
            <a:stretch>
              <a:fillRect/>
            </a:stretch>
          </p:blipFill>
          <p:spPr>
            <a:xfrm>
              <a:off x="127000" y="88900"/>
              <a:ext cx="4318850" cy="5758466"/>
            </a:xfrm>
            <a:prstGeom prst="rect">
              <a:avLst/>
            </a:prstGeom>
            <a:ln>
              <a:noFill/>
            </a:ln>
            <a:effectLst/>
          </p:spPr>
        </p:pic>
        <p:pic>
          <p:nvPicPr>
            <p:cNvPr id="132" name="FullSizeRender-11 (1).jpg" descr="FullSizeRender-11 (1).jpg"/>
            <p:cNvPicPr>
              <a:picLocks/>
            </p:cNvPicPr>
            <p:nvPr/>
          </p:nvPicPr>
          <p:blipFill>
            <a:blip r:embed="rId3">
              <a:extLst/>
            </a:blip>
            <a:stretch>
              <a:fillRect/>
            </a:stretch>
          </p:blipFill>
          <p:spPr>
            <a:xfrm>
              <a:off x="0" y="0"/>
              <a:ext cx="4572850" cy="6088666"/>
            </a:xfrm>
            <a:prstGeom prst="rect">
              <a:avLst/>
            </a:prstGeom>
            <a:effectLst/>
          </p:spPr>
        </p:pic>
      </p:gr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John 17: 4"/>
          <p:cNvSpPr txBox="1">
            <a:spLocks noGrp="1"/>
          </p:cNvSpPr>
          <p:nvPr>
            <p:ph type="body" idx="13"/>
          </p:nvPr>
        </p:nvSpPr>
        <p:spPr>
          <a:prstGeom prst="rect">
            <a:avLst/>
          </a:prstGeom>
        </p:spPr>
        <p:txBody>
          <a:bodyPr/>
          <a:lstStyle>
            <a:lvl1pPr>
              <a:defRPr>
                <a:solidFill>
                  <a:srgbClr val="424242"/>
                </a:solidFill>
              </a:defRPr>
            </a:lvl1pPr>
          </a:lstStyle>
          <a:p>
            <a:r>
              <a:t>–John 17: 4</a:t>
            </a:r>
          </a:p>
        </p:txBody>
      </p:sp>
      <p:sp>
        <p:nvSpPr>
          <p:cNvPr id="163" name="“4I have brought you glory on earth by finishing the work you gave me to do.”"/>
          <p:cNvSpPr txBox="1">
            <a:spLocks noGrp="1"/>
          </p:cNvSpPr>
          <p:nvPr>
            <p:ph type="body" idx="14"/>
          </p:nvPr>
        </p:nvSpPr>
        <p:spPr>
          <a:xfrm>
            <a:off x="1270000" y="3986529"/>
            <a:ext cx="10464800" cy="1247141"/>
          </a:xfrm>
          <a:prstGeom prst="rect">
            <a:avLst/>
          </a:prstGeom>
        </p:spPr>
        <p:txBody>
          <a:bodyPr/>
          <a:lstStyle/>
          <a:p>
            <a:r>
              <a:t>“</a:t>
            </a:r>
            <a:r>
              <a:rPr sz="1400"/>
              <a:t>4</a:t>
            </a:r>
            <a:r>
              <a:t>I have brought you glory on earth by finishing the work you gave me to do.” </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John 17: 18-23"/>
          <p:cNvSpPr txBox="1">
            <a:spLocks noGrp="1"/>
          </p:cNvSpPr>
          <p:nvPr>
            <p:ph type="body" idx="13"/>
          </p:nvPr>
        </p:nvSpPr>
        <p:spPr>
          <a:xfrm>
            <a:off x="508000" y="8464023"/>
            <a:ext cx="11988800" cy="688907"/>
          </a:xfrm>
          <a:prstGeom prst="rect">
            <a:avLst/>
          </a:prstGeom>
        </p:spPr>
        <p:txBody>
          <a:bodyPr/>
          <a:lstStyle>
            <a:lvl1pPr>
              <a:defRPr>
                <a:solidFill>
                  <a:srgbClr val="424242"/>
                </a:solidFill>
              </a:defRPr>
            </a:lvl1pPr>
          </a:lstStyle>
          <a:p>
            <a:r>
              <a:rPr dirty="0"/>
              <a:t>–John 17:18-23</a:t>
            </a:r>
          </a:p>
        </p:txBody>
      </p:sp>
      <p:sp>
        <p:nvSpPr>
          <p:cNvPr id="166" name="“18As you sent me into the world, I have sent them into the world. 19For them I sanctify myself, that they too may be truly sanctified.20 “My prayer is not for them alone. I pray also for those who will believe in me through their message, 21that all of them may be one, Father, just as you are in me and I am in you. May they also be in us so that the world may believe that you have sent me. 22I have given them the glory that you gave me, that they may be one as we are one— 23I in them and you in me—so that they may be brought to complete unity. Then the world will know that you sent me and have loved them even as you have loved me.”"/>
          <p:cNvSpPr txBox="1">
            <a:spLocks noGrp="1"/>
          </p:cNvSpPr>
          <p:nvPr>
            <p:ph type="body" idx="14"/>
          </p:nvPr>
        </p:nvSpPr>
        <p:spPr>
          <a:xfrm>
            <a:off x="1270000" y="354643"/>
            <a:ext cx="10464800" cy="8035854"/>
          </a:xfrm>
          <a:prstGeom prst="rect">
            <a:avLst/>
          </a:prstGeom>
        </p:spPr>
        <p:txBody>
          <a:bodyPr/>
          <a:lstStyle/>
          <a:p>
            <a:pPr algn="just"/>
            <a:r>
              <a:rPr sz="3000" dirty="0"/>
              <a:t>“</a:t>
            </a:r>
            <a:r>
              <a:rPr dirty="0"/>
              <a:t>As you sent me into the world, I have sent them into the world. </a:t>
            </a:r>
            <a:r>
              <a:rPr sz="1400" dirty="0"/>
              <a:t>19</a:t>
            </a:r>
            <a:r>
              <a:rPr dirty="0"/>
              <a:t>For them I sanctify myself, that they too may be truly sanctified.</a:t>
            </a:r>
            <a:r>
              <a:rPr sz="1400" dirty="0"/>
              <a:t>20</a:t>
            </a:r>
            <a:r>
              <a:rPr dirty="0"/>
              <a:t> “My prayer is not for them alone. I pray also for those who will </a:t>
            </a:r>
            <a:r>
              <a:rPr u="sng" dirty="0"/>
              <a:t>believe in me through their message</a:t>
            </a:r>
            <a:r>
              <a:rPr dirty="0"/>
              <a:t>, </a:t>
            </a:r>
            <a:r>
              <a:rPr sz="1400" dirty="0"/>
              <a:t>21</a:t>
            </a:r>
            <a:r>
              <a:rPr dirty="0"/>
              <a:t>that </a:t>
            </a:r>
            <a:r>
              <a:rPr u="sng" dirty="0"/>
              <a:t>all of them may be one</a:t>
            </a:r>
            <a:r>
              <a:rPr dirty="0"/>
              <a:t>, Father, just as you are in me and I am in you. May they also be in us so that the world may believe that you have sent me. </a:t>
            </a:r>
            <a:r>
              <a:rPr sz="1400" dirty="0"/>
              <a:t>22</a:t>
            </a:r>
            <a:r>
              <a:rPr dirty="0"/>
              <a:t>I have given them the glory that you gave me, that they may be one as we are one— </a:t>
            </a:r>
            <a:r>
              <a:rPr sz="1400" dirty="0"/>
              <a:t>23</a:t>
            </a:r>
            <a:r>
              <a:rPr dirty="0"/>
              <a:t>I in them and you in me—so that they may be brought to </a:t>
            </a:r>
            <a:r>
              <a:rPr u="sng" dirty="0"/>
              <a:t>complete unity</a:t>
            </a:r>
            <a:r>
              <a:rPr dirty="0"/>
              <a:t>. Then the world will know that you sent me and have loved them even as you have loved me.</a:t>
            </a:r>
            <a:r>
              <a:rPr sz="3000" dirty="0"/>
              <a:t>”</a:t>
            </a:r>
            <a:r>
              <a:rPr dirty="0"/>
              <a:t> </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Jesus used a derivative of the word from the cross when He said: It is finished! What was this Work? Redemption"/>
          <p:cNvSpPr txBox="1">
            <a:spLocks noGrp="1"/>
          </p:cNvSpPr>
          <p:nvPr>
            <p:ph type="body" idx="14"/>
          </p:nvPr>
        </p:nvSpPr>
        <p:spPr>
          <a:xfrm>
            <a:off x="1270000" y="3344656"/>
            <a:ext cx="10464800" cy="2530888"/>
          </a:xfrm>
          <a:prstGeom prst="rect">
            <a:avLst/>
          </a:prstGeom>
        </p:spPr>
        <p:txBody>
          <a:bodyPr/>
          <a:lstStyle>
            <a:lvl1pPr>
              <a:defRPr>
                <a:latin typeface="Times New Roman"/>
                <a:ea typeface="Times New Roman"/>
                <a:cs typeface="Times New Roman"/>
                <a:sym typeface="Times New Roman"/>
              </a:defRPr>
            </a:lvl1pPr>
          </a:lstStyle>
          <a:p>
            <a:pPr>
              <a:defRPr>
                <a:latin typeface="+mn-lt"/>
                <a:ea typeface="+mn-ea"/>
                <a:cs typeface="+mn-cs"/>
                <a:sym typeface="Gill Sans"/>
              </a:defRPr>
            </a:pPr>
            <a:r>
              <a:rPr>
                <a:latin typeface="Times New Roman"/>
                <a:ea typeface="Times New Roman"/>
                <a:cs typeface="Times New Roman"/>
                <a:sym typeface="Times New Roman"/>
              </a:rPr>
              <a:t>Jesus used a derivative of the word from the cross when He said: It is finished! What was this Work? Redemption</a:t>
            </a:r>
            <a:endParaRPr>
              <a:solidFill>
                <a:srgbClr val="000000"/>
              </a:solidFill>
              <a:uFill>
                <a:solidFill>
                  <a:srgbClr val="000000"/>
                </a:solidFill>
              </a:uFill>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Matthew 28: 18-20"/>
          <p:cNvSpPr txBox="1">
            <a:spLocks noGrp="1"/>
          </p:cNvSpPr>
          <p:nvPr>
            <p:ph type="body" idx="13"/>
          </p:nvPr>
        </p:nvSpPr>
        <p:spPr>
          <a:xfrm>
            <a:off x="508000" y="6997700"/>
            <a:ext cx="11988800" cy="688907"/>
          </a:xfrm>
          <a:prstGeom prst="rect">
            <a:avLst/>
          </a:prstGeom>
        </p:spPr>
        <p:txBody>
          <a:bodyPr/>
          <a:lstStyle>
            <a:lvl1pPr>
              <a:defRPr>
                <a:solidFill>
                  <a:srgbClr val="424242"/>
                </a:solidFill>
              </a:defRPr>
            </a:lvl1pPr>
          </a:lstStyle>
          <a:p>
            <a:r>
              <a:rPr dirty="0"/>
              <a:t>–Matthew 28:18-20</a:t>
            </a:r>
          </a:p>
        </p:txBody>
      </p:sp>
      <p:sp>
        <p:nvSpPr>
          <p:cNvPr id="171" name="18Then Jesus came to them and said, “All authority in heaven and on earth has been given to me. 19Therefore go and make disciples of all nations, baptizing them in the name of the Father and of the Son and of the Holy Spirit, 20and teaching them to obey everything I have commanded you. And surely I am with you always, to the very end of the age."/>
          <p:cNvSpPr txBox="1">
            <a:spLocks noGrp="1"/>
          </p:cNvSpPr>
          <p:nvPr>
            <p:ph type="body" idx="14"/>
          </p:nvPr>
        </p:nvSpPr>
        <p:spPr>
          <a:xfrm>
            <a:off x="1270000" y="2254166"/>
            <a:ext cx="10464800" cy="4711867"/>
          </a:xfrm>
          <a:prstGeom prst="rect">
            <a:avLst/>
          </a:prstGeom>
        </p:spPr>
        <p:txBody>
          <a:bodyPr/>
          <a:lstStyle/>
          <a:p>
            <a:r>
              <a:rPr lang="en-US" sz="1400" b="1"/>
              <a:t>18</a:t>
            </a:r>
            <a:r>
              <a:rPr lang="en-US" b="1"/>
              <a:t>Then Jesus came to them and said, “All authority in heaven and on earth has been given to me. </a:t>
            </a:r>
            <a:r>
              <a:rPr lang="en-US" sz="1400" b="1"/>
              <a:t>19</a:t>
            </a:r>
            <a:r>
              <a:rPr lang="en-US" b="1"/>
              <a:t>Therefore go and make disciples of all nations, baptizing them in the name of the Father and of the Son and of the Holy Spirit, </a:t>
            </a:r>
            <a:r>
              <a:rPr lang="en-US" sz="1400" b="1"/>
              <a:t>20</a:t>
            </a:r>
            <a:r>
              <a:rPr lang="en-US" b="1"/>
              <a:t>and teaching them to obey everything I have commanded you. And surely I am with you always, to the very end of the age. </a:t>
            </a:r>
            <a:endParaRPr lang="en-US" b="1" dirty="0"/>
          </a:p>
        </p:txBody>
      </p:sp>
      <p:sp>
        <p:nvSpPr>
          <p:cNvPr id="172" name="Jesus’ Last Command to His Church"/>
          <p:cNvSpPr txBox="1"/>
          <p:nvPr/>
        </p:nvSpPr>
        <p:spPr>
          <a:xfrm>
            <a:off x="2818791" y="1447799"/>
            <a:ext cx="6832774" cy="622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Jesus’ Last Command to His Church</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 name="Image" descr="Image"/>
          <p:cNvPicPr>
            <a:picLocks noGrp="1"/>
          </p:cNvPicPr>
          <p:nvPr>
            <p:ph type="pic" idx="13"/>
          </p:nvPr>
        </p:nvPicPr>
        <p:blipFill>
          <a:blip r:embed="rId2">
            <a:extLst/>
          </a:blip>
          <a:stretch>
            <a:fillRect/>
          </a:stretch>
        </p:blipFill>
        <p:spPr>
          <a:xfrm>
            <a:off x="6678519" y="892949"/>
            <a:ext cx="5829301" cy="7861301"/>
          </a:xfrm>
          <a:prstGeom prst="rect">
            <a:avLst/>
          </a:prstGeom>
        </p:spPr>
      </p:pic>
      <p:sp>
        <p:nvSpPr>
          <p:cNvPr id="175" name="When Jesus gave His disciples the Great Co-Mission, He handed them the baton, His mission and ministry became theirs"/>
          <p:cNvSpPr txBox="1">
            <a:spLocks noGrp="1"/>
          </p:cNvSpPr>
          <p:nvPr>
            <p:ph type="title"/>
          </p:nvPr>
        </p:nvSpPr>
        <p:spPr>
          <a:xfrm>
            <a:off x="514350" y="1226796"/>
            <a:ext cx="5829300" cy="7300008"/>
          </a:xfrm>
          <a:prstGeom prst="rect">
            <a:avLst/>
          </a:prstGeom>
        </p:spPr>
        <p:txBody>
          <a:bodyPr/>
          <a:lstStyle/>
          <a:p>
            <a:pPr algn="ctr">
              <a:defRPr sz="5000"/>
            </a:pPr>
            <a:endParaRPr dirty="0"/>
          </a:p>
          <a:p>
            <a:pPr algn="ctr">
              <a:defRPr sz="4600"/>
            </a:pPr>
            <a:r>
              <a:rPr dirty="0">
                <a:uFill>
                  <a:solidFill>
                    <a:srgbClr val="000000"/>
                  </a:solidFill>
                </a:uFill>
              </a:rPr>
              <a:t>When Jesus gave His disciples the Great Co-Mission, He handed them the baton</a:t>
            </a:r>
            <a:r>
              <a:rPr lang="en-US" dirty="0">
                <a:uFill>
                  <a:solidFill>
                    <a:srgbClr val="000000"/>
                  </a:solidFill>
                </a:uFill>
              </a:rPr>
              <a:t>….</a:t>
            </a:r>
            <a:r>
              <a:rPr dirty="0">
                <a:uFill>
                  <a:solidFill>
                    <a:srgbClr val="000000"/>
                  </a:solidFill>
                </a:uFill>
              </a:rPr>
              <a:t> His </a:t>
            </a:r>
            <a:r>
              <a:rPr b="1" dirty="0">
                <a:uFill>
                  <a:solidFill>
                    <a:srgbClr val="000000"/>
                  </a:solidFill>
                </a:uFill>
                <a:latin typeface="Calibri"/>
                <a:ea typeface="Calibri"/>
                <a:cs typeface="Calibri"/>
                <a:sym typeface="Calibri"/>
              </a:rPr>
              <a:t>mission</a:t>
            </a:r>
            <a:r>
              <a:rPr dirty="0">
                <a:uFill>
                  <a:solidFill>
                    <a:srgbClr val="000000"/>
                  </a:solidFill>
                </a:uFill>
              </a:rPr>
              <a:t> and </a:t>
            </a:r>
            <a:r>
              <a:rPr b="1" dirty="0">
                <a:uFill>
                  <a:solidFill>
                    <a:srgbClr val="000000"/>
                  </a:solidFill>
                </a:uFill>
                <a:latin typeface="Calibri"/>
                <a:ea typeface="Calibri"/>
                <a:cs typeface="Calibri"/>
                <a:sym typeface="Calibri"/>
              </a:rPr>
              <a:t>ministry</a:t>
            </a:r>
            <a:r>
              <a:rPr dirty="0">
                <a:uFill>
                  <a:solidFill>
                    <a:srgbClr val="000000"/>
                  </a:solidFill>
                </a:uFill>
              </a:rPr>
              <a:t> became theirs</a:t>
            </a:r>
            <a:r>
              <a:rPr lang="en-US" dirty="0">
                <a:uFill>
                  <a:solidFill>
                    <a:srgbClr val="000000"/>
                  </a:solidFill>
                </a:uFill>
              </a:rPr>
              <a:t>… Now it is ours</a:t>
            </a:r>
            <a:endParaRPr dirty="0">
              <a:uFill>
                <a:solidFill>
                  <a:srgbClr val="000000"/>
                </a:solidFill>
              </a:uFill>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2 Timothy 2: 1-2"/>
          <p:cNvSpPr txBox="1">
            <a:spLocks noGrp="1"/>
          </p:cNvSpPr>
          <p:nvPr>
            <p:ph type="body" idx="13"/>
          </p:nvPr>
        </p:nvSpPr>
        <p:spPr>
          <a:xfrm>
            <a:off x="508000" y="6362700"/>
            <a:ext cx="11988800" cy="688907"/>
          </a:xfrm>
          <a:prstGeom prst="rect">
            <a:avLst/>
          </a:prstGeom>
        </p:spPr>
        <p:txBody>
          <a:bodyPr/>
          <a:lstStyle>
            <a:lvl1pPr>
              <a:defRPr>
                <a:solidFill>
                  <a:srgbClr val="424242"/>
                </a:solidFill>
              </a:defRPr>
            </a:lvl1pPr>
          </a:lstStyle>
          <a:p>
            <a:r>
              <a:rPr dirty="0"/>
              <a:t>–2 Timothy 2:1-2</a:t>
            </a:r>
          </a:p>
        </p:txBody>
      </p:sp>
      <p:sp>
        <p:nvSpPr>
          <p:cNvPr id="178" name="“1You then, my son, be strong in the grace that is in Christ Jesus. 2And the things you have heard me say in the presence of many witnesses entrust to reliable people who will also be qualified to teach others.”"/>
          <p:cNvSpPr txBox="1">
            <a:spLocks noGrp="1"/>
          </p:cNvSpPr>
          <p:nvPr>
            <p:ph type="body" idx="14"/>
          </p:nvPr>
        </p:nvSpPr>
        <p:spPr>
          <a:xfrm>
            <a:off x="1270000" y="3469275"/>
            <a:ext cx="10464800" cy="2281650"/>
          </a:xfrm>
          <a:prstGeom prst="rect">
            <a:avLst/>
          </a:prstGeom>
        </p:spPr>
        <p:txBody>
          <a:bodyPr/>
          <a:lstStyle/>
          <a:p>
            <a:pPr algn="just">
              <a:defRPr sz="3000"/>
            </a:pPr>
            <a:r>
              <a:rPr dirty="0"/>
              <a:t>“You then, </a:t>
            </a:r>
            <a:r>
              <a:rPr u="sng" dirty="0"/>
              <a:t>my son</a:t>
            </a:r>
            <a:r>
              <a:rPr dirty="0"/>
              <a:t>, be strong in the grace that is in Christ Jesus. </a:t>
            </a:r>
            <a:r>
              <a:rPr sz="1400" dirty="0"/>
              <a:t>2</a:t>
            </a:r>
            <a:r>
              <a:rPr u="sng" dirty="0"/>
              <a:t>And the things</a:t>
            </a:r>
            <a:r>
              <a:rPr dirty="0"/>
              <a:t> you have </a:t>
            </a:r>
            <a:r>
              <a:rPr u="sng" dirty="0"/>
              <a:t>heard me say</a:t>
            </a:r>
            <a:r>
              <a:rPr dirty="0"/>
              <a:t> in the presence of many witnesses </a:t>
            </a:r>
            <a:r>
              <a:rPr u="sng" dirty="0"/>
              <a:t>entrust </a:t>
            </a:r>
            <a:r>
              <a:rPr dirty="0"/>
              <a:t>to </a:t>
            </a:r>
            <a:r>
              <a:rPr u="sng" dirty="0"/>
              <a:t>reliable</a:t>
            </a:r>
            <a:r>
              <a:rPr dirty="0"/>
              <a:t> people who will also be qualified to </a:t>
            </a:r>
            <a:r>
              <a:rPr u="sng" dirty="0"/>
              <a:t>teach others</a:t>
            </a:r>
            <a:r>
              <a:rPr dirty="0"/>
              <a:t>.” </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20.jpeg" descr="image20.jpeg"/>
          <p:cNvPicPr>
            <a:picLocks noGrp="1"/>
          </p:cNvPicPr>
          <p:nvPr>
            <p:ph type="pic" idx="13"/>
          </p:nvPr>
        </p:nvPicPr>
        <p:blipFill>
          <a:blip r:embed="rId2">
            <a:extLst/>
          </a:blip>
          <a:stretch>
            <a:fillRect/>
          </a:stretch>
        </p:blipFill>
        <p:spPr>
          <a:xfrm>
            <a:off x="495300" y="1092200"/>
            <a:ext cx="11978640" cy="5760720"/>
          </a:xfrm>
          <a:prstGeom prst="rect">
            <a:avLst/>
          </a:prstGeom>
        </p:spPr>
      </p:pic>
      <p:sp>
        <p:nvSpPr>
          <p:cNvPr id="181" name="Multiplication Demonstration in  a Home"/>
          <p:cNvSpPr txBox="1">
            <a:spLocks noGrp="1"/>
          </p:cNvSpPr>
          <p:nvPr>
            <p:ph type="title"/>
          </p:nvPr>
        </p:nvSpPr>
        <p:spPr>
          <a:prstGeom prst="rect">
            <a:avLst/>
          </a:prstGeom>
        </p:spPr>
        <p:txBody>
          <a:bodyPr/>
          <a:lstStyle>
            <a:lvl1pPr algn="ctr" defTabSz="397256">
              <a:defRPr sz="4352"/>
            </a:lvl1pPr>
          </a:lstStyle>
          <a:p>
            <a:r>
              <a:rPr dirty="0"/>
              <a:t>Multiplication Demonstration </a:t>
            </a:r>
          </a:p>
        </p:txBody>
      </p:sp>
      <p:sp>
        <p:nvSpPr>
          <p:cNvPr id="182" name="Corn Island, Nicaragua"/>
          <p:cNvSpPr txBox="1">
            <a:spLocks noGrp="1"/>
          </p:cNvSpPr>
          <p:nvPr>
            <p:ph type="body" sz="quarter" idx="1"/>
          </p:nvPr>
        </p:nvSpPr>
        <p:spPr>
          <a:xfrm>
            <a:off x="227210" y="8337748"/>
            <a:ext cx="12269590" cy="571104"/>
          </a:xfrm>
          <a:prstGeom prst="rect">
            <a:avLst/>
          </a:prstGeom>
        </p:spPr>
        <p:txBody>
          <a:bodyPr>
            <a:normAutofit fontScale="92500" lnSpcReduction="20000"/>
          </a:bodyPr>
          <a:lstStyle>
            <a:lvl1pPr algn="ctr" defTabSz="572516">
              <a:defRPr sz="3234"/>
            </a:lvl1pPr>
          </a:lstStyle>
          <a:p>
            <a:r>
              <a:rPr dirty="0"/>
              <a:t>Corn Island, Nicaragua</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IMG_1030.JPG" descr="IMG_1030.JPG"/>
          <p:cNvPicPr>
            <a:picLocks noGrp="1"/>
          </p:cNvPicPr>
          <p:nvPr>
            <p:ph type="pic" idx="13"/>
          </p:nvPr>
        </p:nvPicPr>
        <p:blipFill>
          <a:blip r:embed="rId2">
            <a:extLst/>
          </a:blip>
          <a:stretch>
            <a:fillRect/>
          </a:stretch>
        </p:blipFill>
        <p:spPr>
          <a:xfrm>
            <a:off x="495300" y="1092200"/>
            <a:ext cx="12014200" cy="5760720"/>
          </a:xfrm>
          <a:prstGeom prst="rect">
            <a:avLst/>
          </a:prstGeom>
        </p:spPr>
      </p:pic>
      <p:sp>
        <p:nvSpPr>
          <p:cNvPr id="185" name="This is at least 4 generations The fulfillment of Psalms 78……"/>
          <p:cNvSpPr txBox="1">
            <a:spLocks noGrp="1"/>
          </p:cNvSpPr>
          <p:nvPr>
            <p:ph type="title"/>
          </p:nvPr>
        </p:nvSpPr>
        <p:spPr>
          <a:xfrm>
            <a:off x="508000" y="7099300"/>
            <a:ext cx="12070080" cy="1097280"/>
          </a:xfrm>
          <a:prstGeom prst="rect">
            <a:avLst/>
          </a:prstGeom>
        </p:spPr>
        <p:txBody>
          <a:bodyPr tIns="0" bIns="0">
            <a:normAutofit/>
          </a:bodyPr>
          <a:lstStyle/>
          <a:p>
            <a:pPr algn="ctr" defTabSz="233679">
              <a:defRPr sz="2200">
                <a:latin typeface="+mn-lt"/>
                <a:ea typeface="+mn-ea"/>
                <a:cs typeface="+mn-cs"/>
                <a:sym typeface="Gill Sans"/>
              </a:defRPr>
            </a:pPr>
            <a:r>
              <a:rPr lang="en-US" sz="4000" b="1" dirty="0">
                <a:uFill>
                  <a:solidFill>
                    <a:srgbClr val="000000"/>
                  </a:solidFill>
                </a:uFill>
              </a:rPr>
              <a:t>5 Generations</a:t>
            </a:r>
            <a:endParaRPr sz="4000" b="1" dirty="0">
              <a:uFill>
                <a:solidFill>
                  <a:srgbClr val="000000"/>
                </a:solidFill>
              </a:uFill>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1 Corinthians 4: 16-17"/>
          <p:cNvSpPr txBox="1">
            <a:spLocks noGrp="1"/>
          </p:cNvSpPr>
          <p:nvPr>
            <p:ph type="body" idx="13"/>
          </p:nvPr>
        </p:nvSpPr>
        <p:spPr>
          <a:xfrm>
            <a:off x="508000" y="6451600"/>
            <a:ext cx="11988800" cy="533400"/>
          </a:xfrm>
          <a:prstGeom prst="rect">
            <a:avLst/>
          </a:prstGeom>
        </p:spPr>
        <p:txBody>
          <a:bodyPr/>
          <a:lstStyle>
            <a:lvl1pPr>
              <a:defRPr>
                <a:solidFill>
                  <a:srgbClr val="424242"/>
                </a:solidFill>
              </a:defRPr>
            </a:lvl1pPr>
          </a:lstStyle>
          <a:p>
            <a:r>
              <a:t>–1 Corinthians 4: 16-17</a:t>
            </a:r>
          </a:p>
        </p:txBody>
      </p:sp>
      <p:sp>
        <p:nvSpPr>
          <p:cNvPr id="192" name="“16Therefore I urge you to imitate me. 17For this reason I have sent to you Timothy, my son whom I love, who is faithful in the Lord. He will remind you of my way of life in Christ Jesus, which agrees with what I teach everywhere in every church.”"/>
          <p:cNvSpPr txBox="1">
            <a:spLocks noGrp="1"/>
          </p:cNvSpPr>
          <p:nvPr>
            <p:ph type="body" idx="14"/>
          </p:nvPr>
        </p:nvSpPr>
        <p:spPr>
          <a:xfrm>
            <a:off x="1270000" y="3536949"/>
            <a:ext cx="10464800" cy="2146302"/>
          </a:xfrm>
          <a:prstGeom prst="rect">
            <a:avLst/>
          </a:prstGeom>
        </p:spPr>
        <p:txBody>
          <a:bodyPr/>
          <a:lstStyle/>
          <a:p>
            <a:pPr algn="just">
              <a:defRPr sz="3000"/>
            </a:pPr>
            <a:r>
              <a:rPr dirty="0"/>
              <a:t>“</a:t>
            </a:r>
            <a:r>
              <a:rPr sz="1400" dirty="0"/>
              <a:t>16</a:t>
            </a:r>
            <a:r>
              <a:rPr dirty="0"/>
              <a:t>Therefore I urge you to imitate me. </a:t>
            </a:r>
            <a:r>
              <a:rPr sz="1400" dirty="0"/>
              <a:t>17</a:t>
            </a:r>
            <a:r>
              <a:rPr dirty="0"/>
              <a:t>For this reason I have sent to you Timothy, my son whom I love, who is faithful in the Lord. He will remind you of my way of life in Christ Jesus, which agrees with what I teach everywhere in every church.” </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IMG_0949.JPG" descr="IMG_0949.JPG"/>
          <p:cNvPicPr>
            <a:picLocks noGrp="1"/>
          </p:cNvPicPr>
          <p:nvPr>
            <p:ph type="pic" idx="13"/>
          </p:nvPr>
        </p:nvPicPr>
        <p:blipFill>
          <a:blip r:embed="rId2">
            <a:extLst/>
          </a:blip>
          <a:stretch>
            <a:fillRect/>
          </a:stretch>
        </p:blipFill>
        <p:spPr>
          <a:xfrm>
            <a:off x="6527800" y="889000"/>
            <a:ext cx="5981700" cy="3937000"/>
          </a:xfrm>
          <a:prstGeom prst="rect">
            <a:avLst/>
          </a:prstGeom>
        </p:spPr>
      </p:pic>
      <p:pic>
        <p:nvPicPr>
          <p:cNvPr id="188" name="IMG-2149.JPG" descr="IMG-2149.JPG"/>
          <p:cNvPicPr>
            <a:picLocks noGrp="1"/>
          </p:cNvPicPr>
          <p:nvPr>
            <p:ph type="pic" idx="14"/>
          </p:nvPr>
        </p:nvPicPr>
        <p:blipFill>
          <a:blip r:embed="rId3">
            <a:extLst/>
          </a:blip>
          <a:stretch>
            <a:fillRect/>
          </a:stretch>
        </p:blipFill>
        <p:spPr>
          <a:xfrm>
            <a:off x="6527799" y="4914900"/>
            <a:ext cx="5981701" cy="3975100"/>
          </a:xfrm>
          <a:prstGeom prst="rect">
            <a:avLst/>
          </a:prstGeom>
        </p:spPr>
      </p:pic>
      <p:pic>
        <p:nvPicPr>
          <p:cNvPr id="189" name="image22.jpeg" descr="image22.jpeg"/>
          <p:cNvPicPr>
            <a:picLocks noGrp="1"/>
          </p:cNvPicPr>
          <p:nvPr>
            <p:ph type="pic" idx="15"/>
          </p:nvPr>
        </p:nvPicPr>
        <p:blipFill>
          <a:blip r:embed="rId4">
            <a:extLst/>
          </a:blip>
          <a:stretch>
            <a:fillRect/>
          </a:stretch>
        </p:blipFill>
        <p:spPr>
          <a:xfrm>
            <a:off x="493619" y="886599"/>
            <a:ext cx="5829301" cy="8001001"/>
          </a:xfrm>
          <a:prstGeom prst="rect">
            <a:avLst/>
          </a:prstGeom>
        </p:spPr>
      </p:pic>
    </p:spTree>
    <p:extLst>
      <p:ext uri="{BB962C8B-B14F-4D97-AF65-F5344CB8AC3E}">
        <p14:creationId xmlns:p14="http://schemas.microsoft.com/office/powerpoint/2010/main" val="396888083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 name="Image" descr="Image"/>
          <p:cNvPicPr>
            <a:picLocks noGrp="1"/>
          </p:cNvPicPr>
          <p:nvPr>
            <p:ph type="pic" idx="13"/>
          </p:nvPr>
        </p:nvPicPr>
        <p:blipFill>
          <a:blip r:embed="rId2">
            <a:extLst/>
          </a:blip>
          <a:stretch>
            <a:fillRect/>
          </a:stretch>
        </p:blipFill>
        <p:spPr>
          <a:xfrm>
            <a:off x="495300" y="1092200"/>
            <a:ext cx="12014200" cy="4846320"/>
          </a:xfrm>
          <a:prstGeom prst="rect">
            <a:avLst/>
          </a:prstGeom>
        </p:spPr>
      </p:pic>
      <p:sp>
        <p:nvSpPr>
          <p:cNvPr id="137" name="Be fruitful and Multiply"/>
          <p:cNvSpPr txBox="1">
            <a:spLocks noGrp="1"/>
          </p:cNvSpPr>
          <p:nvPr>
            <p:ph type="title"/>
          </p:nvPr>
        </p:nvSpPr>
        <p:spPr>
          <a:xfrm>
            <a:off x="508000" y="7099300"/>
            <a:ext cx="11988800" cy="1117600"/>
          </a:xfrm>
          <a:prstGeom prst="rect">
            <a:avLst/>
          </a:prstGeom>
        </p:spPr>
        <p:txBody>
          <a:bodyPr/>
          <a:lstStyle>
            <a:lvl1pPr algn="ctr"/>
          </a:lstStyle>
          <a:p>
            <a:r>
              <a:rPr dirty="0"/>
              <a:t>Be fruitful and Multiply</a:t>
            </a:r>
          </a:p>
        </p:txBody>
      </p:sp>
      <p:sp>
        <p:nvSpPr>
          <p:cNvPr id="138" name="By Ginny Porter"/>
          <p:cNvSpPr txBox="1">
            <a:spLocks noGrp="1"/>
          </p:cNvSpPr>
          <p:nvPr>
            <p:ph type="body" sz="quarter" idx="1"/>
          </p:nvPr>
        </p:nvSpPr>
        <p:spPr>
          <a:xfrm>
            <a:off x="508000" y="7533861"/>
            <a:ext cx="11988800" cy="1572039"/>
          </a:xfrm>
          <a:prstGeom prst="rect">
            <a:avLst/>
          </a:prstGeom>
        </p:spPr>
        <p:txBody>
          <a:bodyPr>
            <a:normAutofit/>
          </a:bodyPr>
          <a:lstStyle>
            <a:lvl1pPr algn="ctr"/>
          </a:lstStyle>
          <a:p>
            <a:endParaRPr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what strategy Did Paul employ…"/>
          <p:cNvSpPr txBox="1">
            <a:spLocks noGrp="1"/>
          </p:cNvSpPr>
          <p:nvPr>
            <p:ph type="title"/>
          </p:nvPr>
        </p:nvSpPr>
        <p:spPr>
          <a:prstGeom prst="rect">
            <a:avLst/>
          </a:prstGeom>
        </p:spPr>
        <p:txBody>
          <a:bodyPr/>
          <a:lstStyle/>
          <a:p>
            <a:pPr algn="ctr" defTabSz="397256">
              <a:defRPr sz="4352"/>
            </a:pPr>
            <a:r>
              <a:t>what strategy Did Paul employ </a:t>
            </a:r>
          </a:p>
          <a:p>
            <a:pPr algn="ctr" defTabSz="397256">
              <a:defRPr sz="4352"/>
            </a:pPr>
            <a:r>
              <a:t>that catalyst missions </a:t>
            </a:r>
          </a:p>
          <a:p>
            <a:pPr algn="ctr" defTabSz="397256">
              <a:defRPr sz="4352"/>
            </a:pPr>
            <a:r>
              <a:t>also uses?</a:t>
            </a:r>
          </a:p>
        </p:txBody>
      </p:sp>
      <p:sp>
        <p:nvSpPr>
          <p:cNvPr id="195" name="To multiply you must find a F.A.T. person to invest in. One who is: faithful, available, and teachable…"/>
          <p:cNvSpPr txBox="1">
            <a:spLocks noGrp="1"/>
          </p:cNvSpPr>
          <p:nvPr>
            <p:ph type="body" idx="1"/>
          </p:nvPr>
        </p:nvSpPr>
        <p:spPr>
          <a:prstGeom prst="rect">
            <a:avLst/>
          </a:prstGeom>
        </p:spPr>
        <p:txBody>
          <a:bodyPr/>
          <a:lstStyle/>
          <a:p>
            <a:pPr>
              <a:buBlip>
                <a:blip r:embed="rId2"/>
              </a:buBlip>
            </a:pPr>
            <a:r>
              <a:rPr dirty="0">
                <a:uFill>
                  <a:solidFill>
                    <a:srgbClr val="000000"/>
                  </a:solidFill>
                </a:uFill>
              </a:rPr>
              <a:t>To multiply you must find a F.A.T. person to invest in. One who is faithful, available, and teachable</a:t>
            </a:r>
          </a:p>
          <a:p>
            <a:pPr>
              <a:buBlip>
                <a:blip r:embed="rId2"/>
              </a:buBlip>
            </a:pPr>
            <a:r>
              <a:rPr dirty="0">
                <a:uFill>
                  <a:solidFill>
                    <a:srgbClr val="000000"/>
                  </a:solidFill>
                </a:uFill>
              </a:rPr>
              <a:t>The two key components of disciple-making are Truth and Life</a:t>
            </a:r>
          </a:p>
          <a:p>
            <a:pPr>
              <a:buBlip>
                <a:blip r:embed="rId2"/>
              </a:buBlip>
            </a:pPr>
            <a:r>
              <a:rPr dirty="0">
                <a:uFill>
                  <a:solidFill>
                    <a:srgbClr val="000000"/>
                  </a:solidFill>
                </a:uFill>
              </a:rPr>
              <a:t>A cell that does not multiply will die</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0" name="image25.jpeg" descr="image25.jpeg"/>
          <p:cNvPicPr>
            <a:picLocks noGrp="1"/>
          </p:cNvPicPr>
          <p:nvPr>
            <p:ph type="pic" idx="13"/>
          </p:nvPr>
        </p:nvPicPr>
        <p:blipFill>
          <a:blip r:embed="rId2">
            <a:extLst/>
          </a:blip>
          <a:stretch>
            <a:fillRect/>
          </a:stretch>
        </p:blipFill>
        <p:spPr>
          <a:xfrm>
            <a:off x="495300" y="1092200"/>
            <a:ext cx="12014200" cy="6007100"/>
          </a:xfrm>
          <a:prstGeom prst="rect">
            <a:avLst/>
          </a:prstGeom>
        </p:spPr>
      </p:pic>
      <p:sp>
        <p:nvSpPr>
          <p:cNvPr id="201" name="Truth and life…. impacts everyone around you… from the infancy to spouses"/>
          <p:cNvSpPr txBox="1">
            <a:spLocks noGrp="1"/>
          </p:cNvSpPr>
          <p:nvPr>
            <p:ph type="title"/>
          </p:nvPr>
        </p:nvSpPr>
        <p:spPr>
          <a:xfrm>
            <a:off x="508000" y="7321984"/>
            <a:ext cx="11988800" cy="1117601"/>
          </a:xfrm>
          <a:prstGeom prst="rect">
            <a:avLst/>
          </a:prstGeom>
        </p:spPr>
        <p:txBody>
          <a:bodyPr>
            <a:normAutofit/>
          </a:bodyPr>
          <a:lstStyle>
            <a:lvl1pPr algn="ctr" defTabSz="338835">
              <a:defRPr sz="3712">
                <a:uFill>
                  <a:solidFill>
                    <a:srgbClr val="000000"/>
                  </a:solidFill>
                </a:uFill>
              </a:defRPr>
            </a:lvl1pPr>
          </a:lstStyle>
          <a:p>
            <a:pPr>
              <a:defRPr>
                <a:uFillTx/>
              </a:defRPr>
            </a:pPr>
            <a:r>
              <a:rPr lang="en-US" dirty="0">
                <a:uFill>
                  <a:solidFill>
                    <a:srgbClr val="000000"/>
                  </a:solidFill>
                </a:uFill>
              </a:rPr>
              <a:t>Making- disciples </a:t>
            </a:r>
            <a:r>
              <a:rPr dirty="0">
                <a:uFill>
                  <a:solidFill>
                    <a:srgbClr val="000000"/>
                  </a:solidFill>
                </a:uFill>
              </a:rPr>
              <a:t>impacts everyone around you</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2 Timothy 3: 14-17"/>
          <p:cNvSpPr txBox="1">
            <a:spLocks noGrp="1"/>
          </p:cNvSpPr>
          <p:nvPr>
            <p:ph type="body" idx="13"/>
          </p:nvPr>
        </p:nvSpPr>
        <p:spPr>
          <a:xfrm>
            <a:off x="508000" y="7476994"/>
            <a:ext cx="11988800" cy="533401"/>
          </a:xfrm>
          <a:prstGeom prst="rect">
            <a:avLst/>
          </a:prstGeom>
        </p:spPr>
        <p:txBody>
          <a:bodyPr/>
          <a:lstStyle>
            <a:lvl1pPr>
              <a:defRPr>
                <a:solidFill>
                  <a:srgbClr val="424242"/>
                </a:solidFill>
              </a:defRPr>
            </a:lvl1pPr>
          </a:lstStyle>
          <a:p>
            <a:r>
              <a:t>–2 Timothy 3: 14-17</a:t>
            </a:r>
          </a:p>
        </p:txBody>
      </p:sp>
      <p:sp>
        <p:nvSpPr>
          <p:cNvPr id="204" name="“14But as for you, continue in what you have learned and have become convinced of, because you know those from whom you learned it, 15and how from infancy you have known the Holy Scriptures, which are able to make you wise for salvation through faith in Christ Jesus. 16All Scripture is God-breathed and is useful for teaching, rebuking, correcting and training in righteousness, 17so that the servant of God may be (739 Perfect - artios) thoroughly (1822 Furnished exartizo) equipped for every good work.”"/>
          <p:cNvSpPr txBox="1">
            <a:spLocks noGrp="1"/>
          </p:cNvSpPr>
          <p:nvPr>
            <p:ph type="body" idx="14"/>
          </p:nvPr>
        </p:nvSpPr>
        <p:spPr>
          <a:xfrm>
            <a:off x="1270000" y="2470149"/>
            <a:ext cx="10464800" cy="4279902"/>
          </a:xfrm>
          <a:prstGeom prst="rect">
            <a:avLst/>
          </a:prstGeom>
        </p:spPr>
        <p:txBody>
          <a:bodyPr/>
          <a:lstStyle/>
          <a:p>
            <a:pPr algn="just">
              <a:defRPr sz="3000"/>
            </a:pPr>
            <a:r>
              <a:t>“</a:t>
            </a:r>
            <a:r>
              <a:rPr sz="1400"/>
              <a:t>14</a:t>
            </a:r>
            <a:r>
              <a:t>But as for you, continue in what you have learned and have become convinced of, because you know those from whom you learned it, </a:t>
            </a:r>
            <a:r>
              <a:rPr sz="1400"/>
              <a:t>15</a:t>
            </a:r>
            <a:r>
              <a:t>and how from infancy you have known the Holy Scriptures, which are able to make you wise for salvation through faith in Christ Jesus. </a:t>
            </a:r>
            <a:r>
              <a:rPr sz="1400"/>
              <a:t>16</a:t>
            </a:r>
            <a:r>
              <a:t>All Scripture is God-breathed and is useful for teaching, rebuking, correcting and training in righteousness, </a:t>
            </a:r>
            <a:r>
              <a:rPr sz="1400"/>
              <a:t>17</a:t>
            </a:r>
            <a:r>
              <a:t>so that the servant of God may be (739 Perfect - artios) thoroughly (1822 Furnished exartizo) equipped for every good work.”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57595D-56F9-47AD-A623-827E3B40ABA9}"/>
              </a:ext>
            </a:extLst>
          </p:cNvPr>
          <p:cNvSpPr>
            <a:spLocks noGrp="1"/>
          </p:cNvSpPr>
          <p:nvPr>
            <p:ph type="body" sz="quarter" idx="14"/>
          </p:nvPr>
        </p:nvSpPr>
        <p:spPr>
          <a:xfrm>
            <a:off x="1270000" y="-12374405"/>
            <a:ext cx="10464800" cy="19563945"/>
          </a:xfrm>
        </p:spPr>
        <p:txBody>
          <a:bodyPr/>
          <a:lstStyle/>
          <a:p>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br>
              <a:rPr lang="en-US" sz="3200" dirty="0">
                <a:uFill>
                  <a:solidFill>
                    <a:srgbClr val="000000"/>
                  </a:solidFill>
                </a:uFill>
              </a:rPr>
            </a:br>
            <a:endParaRPr lang="en-US" sz="3200" dirty="0">
              <a:uFill>
                <a:solidFill>
                  <a:srgbClr val="000000"/>
                </a:solidFill>
              </a:uFill>
            </a:endParaRPr>
          </a:p>
          <a:p>
            <a:r>
              <a:rPr lang="en-US" sz="3200" dirty="0">
                <a:uFill>
                  <a:solidFill>
                    <a:srgbClr val="000000"/>
                  </a:solidFill>
                </a:uFill>
              </a:rPr>
              <a:t>                                                                                                                                                                               </a:t>
            </a:r>
          </a:p>
          <a:p>
            <a:endParaRPr lang="en-US" sz="3200" dirty="0">
              <a:uFill>
                <a:solidFill>
                  <a:srgbClr val="000000"/>
                </a:solidFill>
              </a:uFill>
            </a:endParaRPr>
          </a:p>
          <a:p>
            <a:r>
              <a:rPr lang="en-US" sz="3200" dirty="0">
                <a:uFill>
                  <a:solidFill>
                    <a:srgbClr val="000000"/>
                  </a:solidFill>
                </a:uFill>
              </a:rPr>
              <a:t>“What we have heard and known, what our fathers have told us. We will not hide them from their children; we will tell the next generation the praiseworthy deeds of the Lord, his power, and the wonders he has done. He decreed statues for Jacob and established the law in Israel, which he commanded our forefathers to teach their children, so that the next generation would tell their children, so that the next generation would know them, even the children yet to be born, and they in turn would tell their children.” </a:t>
            </a:r>
          </a:p>
          <a:p>
            <a:r>
              <a:rPr lang="en-US" sz="3200" dirty="0">
                <a:uFill>
                  <a:solidFill>
                    <a:srgbClr val="000000"/>
                  </a:solidFill>
                </a:uFill>
              </a:rPr>
              <a:t>  </a:t>
            </a:r>
            <a:br>
              <a:rPr lang="en-US" sz="3200" dirty="0">
                <a:uFill>
                  <a:solidFill>
                    <a:srgbClr val="000000"/>
                  </a:solidFill>
                </a:uFill>
              </a:rPr>
            </a:br>
            <a:r>
              <a:rPr lang="en-US" sz="3200" dirty="0">
                <a:uFill>
                  <a:solidFill>
                    <a:srgbClr val="000000"/>
                  </a:solidFill>
                </a:uFill>
              </a:rPr>
              <a:t>-Psalm 78:3-6 </a:t>
            </a:r>
            <a:endParaRPr lang="en-US" sz="3200" dirty="0"/>
          </a:p>
        </p:txBody>
      </p:sp>
    </p:spTree>
    <p:extLst>
      <p:ext uri="{BB962C8B-B14F-4D97-AF65-F5344CB8AC3E}">
        <p14:creationId xmlns:p14="http://schemas.microsoft.com/office/powerpoint/2010/main" val="106365414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 name="image23.jpeg" descr="image23.jpeg"/>
          <p:cNvPicPr>
            <a:picLocks noGrp="1"/>
          </p:cNvPicPr>
          <p:nvPr>
            <p:ph type="pic" idx="13"/>
          </p:nvPr>
        </p:nvPicPr>
        <p:blipFill>
          <a:blip r:embed="rId2">
            <a:extLst/>
          </a:blip>
          <a:stretch>
            <a:fillRect/>
          </a:stretch>
        </p:blipFill>
        <p:spPr>
          <a:xfrm>
            <a:off x="495300" y="1092200"/>
            <a:ext cx="12014200" cy="6007100"/>
          </a:xfrm>
          <a:prstGeom prst="rect">
            <a:avLst/>
          </a:prstGeom>
        </p:spPr>
      </p:pic>
      <p:sp>
        <p:nvSpPr>
          <p:cNvPr id="207" name="Bolivia to brazil to argentina to tribes along amazon river"/>
          <p:cNvSpPr txBox="1">
            <a:spLocks noGrp="1"/>
          </p:cNvSpPr>
          <p:nvPr>
            <p:ph type="title"/>
          </p:nvPr>
        </p:nvSpPr>
        <p:spPr>
          <a:xfrm>
            <a:off x="508000" y="7455596"/>
            <a:ext cx="11988800" cy="1117601"/>
          </a:xfrm>
          <a:prstGeom prst="rect">
            <a:avLst/>
          </a:prstGeom>
        </p:spPr>
        <p:txBody>
          <a:bodyPr>
            <a:normAutofit fontScale="90000"/>
          </a:bodyPr>
          <a:lstStyle>
            <a:lvl1pPr algn="ctr" defTabSz="338835">
              <a:defRPr sz="3712"/>
            </a:lvl1pPr>
          </a:lstStyle>
          <a:p>
            <a:r>
              <a:rPr lang="en-US" b="1" dirty="0"/>
              <a:t>Multiplication </a:t>
            </a:r>
            <a:br>
              <a:rPr lang="en-US" b="1" dirty="0"/>
            </a:br>
            <a:r>
              <a:rPr lang="en-US" b="1" dirty="0"/>
              <a:t>from Bolivia to brazil to Argentina to tribes along amazon river</a:t>
            </a:r>
            <a:endParaRPr b="1" dirty="0"/>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Psalms 92: 12-15"/>
          <p:cNvSpPr txBox="1">
            <a:spLocks noGrp="1"/>
          </p:cNvSpPr>
          <p:nvPr>
            <p:ph type="body" idx="13"/>
          </p:nvPr>
        </p:nvSpPr>
        <p:spPr>
          <a:xfrm>
            <a:off x="508000" y="6553200"/>
            <a:ext cx="11988800" cy="688907"/>
          </a:xfrm>
          <a:prstGeom prst="rect">
            <a:avLst/>
          </a:prstGeom>
        </p:spPr>
        <p:txBody>
          <a:bodyPr/>
          <a:lstStyle>
            <a:lvl1pPr>
              <a:defRPr>
                <a:solidFill>
                  <a:srgbClr val="424242"/>
                </a:solidFill>
              </a:defRPr>
            </a:lvl1pPr>
          </a:lstStyle>
          <a:p>
            <a:r>
              <a:rPr dirty="0"/>
              <a:t>–Psalms 92:12-15</a:t>
            </a:r>
          </a:p>
        </p:txBody>
      </p:sp>
      <p:sp>
        <p:nvSpPr>
          <p:cNvPr id="210" name="12The righteous will flourish like a palm tree, they will grow like a cedar of Lebanon; 13planted in the house of the Lord, they will flourish in the courts of our God. 14They will still bear fruit in old age, they will stay fresh and green, 15proclaiming, “The Lord is upright; he is my Rock, and there is no wickedness in him.”"/>
          <p:cNvSpPr txBox="1">
            <a:spLocks noGrp="1"/>
          </p:cNvSpPr>
          <p:nvPr>
            <p:ph type="body" idx="14"/>
          </p:nvPr>
        </p:nvSpPr>
        <p:spPr>
          <a:xfrm>
            <a:off x="1270000" y="3192276"/>
            <a:ext cx="10464800" cy="2835648"/>
          </a:xfrm>
          <a:prstGeom prst="rect">
            <a:avLst/>
          </a:prstGeom>
        </p:spPr>
        <p:txBody>
          <a:bodyPr/>
          <a:lstStyle/>
          <a:p>
            <a:pPr algn="just">
              <a:defRPr sz="3000"/>
            </a:pPr>
            <a:r>
              <a:rPr lang="en-US" dirty="0"/>
              <a:t>“</a:t>
            </a:r>
            <a:r>
              <a:rPr dirty="0"/>
              <a:t>The righteous will flourish like a palm tree, they will grow like a cedar of Lebanon; </a:t>
            </a:r>
            <a:r>
              <a:rPr sz="1400" dirty="0"/>
              <a:t>13</a:t>
            </a:r>
            <a:r>
              <a:rPr dirty="0"/>
              <a:t>planted in the house of the Lord, they will flourish in the courts of our God. </a:t>
            </a:r>
            <a:r>
              <a:rPr sz="1400" dirty="0"/>
              <a:t>14</a:t>
            </a:r>
            <a:r>
              <a:rPr dirty="0"/>
              <a:t>They will still bear fruit in old age, they will stay fresh and green, </a:t>
            </a:r>
            <a:r>
              <a:rPr sz="1400" dirty="0"/>
              <a:t>15</a:t>
            </a:r>
            <a:r>
              <a:rPr dirty="0"/>
              <a:t>proclaiming, “The Lord is upright; he is my Rock, and there is no wickedness in him.” </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Image" descr="Image"/>
          <p:cNvPicPr>
            <a:picLocks noGrp="1"/>
          </p:cNvPicPr>
          <p:nvPr>
            <p:ph type="pic" idx="13"/>
          </p:nvPr>
        </p:nvPicPr>
        <p:blipFill>
          <a:blip r:embed="rId2">
            <a:extLst/>
          </a:blip>
          <a:stretch>
            <a:fillRect/>
          </a:stretch>
        </p:blipFill>
        <p:spPr>
          <a:xfrm>
            <a:off x="508000" y="946150"/>
            <a:ext cx="5829300" cy="7861300"/>
          </a:xfrm>
          <a:prstGeom prst="rect">
            <a:avLst/>
          </a:prstGeom>
        </p:spPr>
      </p:pic>
      <p:sp>
        <p:nvSpPr>
          <p:cNvPr id="213" name="does a tree bear fruit for itself?…"/>
          <p:cNvSpPr txBox="1">
            <a:spLocks noGrp="1"/>
          </p:cNvSpPr>
          <p:nvPr>
            <p:ph type="title"/>
          </p:nvPr>
        </p:nvSpPr>
        <p:spPr>
          <a:xfrm>
            <a:off x="6811550" y="1345164"/>
            <a:ext cx="5348904" cy="7310661"/>
          </a:xfrm>
          <a:prstGeom prst="rect">
            <a:avLst/>
          </a:prstGeom>
        </p:spPr>
        <p:txBody>
          <a:bodyPr/>
          <a:lstStyle/>
          <a:p>
            <a:pPr marL="323446" indent="-323446" defTabSz="239522">
              <a:buClr>
                <a:srgbClr val="BEBEBE"/>
              </a:buClr>
              <a:buSzPct val="125000"/>
              <a:buChar char="•"/>
              <a:defRPr sz="3525">
                <a:solidFill>
                  <a:srgbClr val="424242"/>
                </a:solidFill>
              </a:defRPr>
            </a:pPr>
            <a:r>
              <a:rPr dirty="0"/>
              <a:t>does a tree bear fruit for itself? </a:t>
            </a:r>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r>
              <a:rPr dirty="0"/>
              <a:t>Why Does it bear fruit?</a:t>
            </a:r>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3525">
                <a:solidFill>
                  <a:srgbClr val="424242"/>
                </a:solidFill>
              </a:defRPr>
            </a:pPr>
            <a:endParaRPr dirty="0"/>
          </a:p>
          <a:p>
            <a:pPr marL="323446" indent="-323446" defTabSz="239522">
              <a:buClr>
                <a:srgbClr val="BEBEBE"/>
              </a:buClr>
              <a:buSzPct val="125000"/>
              <a:defRPr sz="2419">
                <a:solidFill>
                  <a:srgbClr val="424242"/>
                </a:solidFill>
              </a:defRPr>
            </a:pPr>
            <a:endParaRPr dirty="0"/>
          </a:p>
          <a:p>
            <a:pPr marL="323446" indent="-323446" defTabSz="239522">
              <a:buClr>
                <a:srgbClr val="BEBEBE"/>
              </a:buClr>
              <a:buSzPct val="125000"/>
              <a:defRPr sz="2419">
                <a:solidFill>
                  <a:srgbClr val="424242"/>
                </a:solidFill>
              </a:defRPr>
            </a:pPr>
            <a:endParaRPr dirty="0"/>
          </a:p>
          <a:p>
            <a:pPr defTabSz="239522">
              <a:defRPr sz="2624">
                <a:solidFill>
                  <a:srgbClr val="424242"/>
                </a:solidFill>
              </a:defRPr>
            </a:pPr>
            <a:endParaRPr dirty="0">
              <a:uFill>
                <a:solidFill>
                  <a:srgbClr val="000000"/>
                </a:solidFill>
              </a:uFill>
            </a:endParaRPr>
          </a:p>
          <a:p>
            <a:pPr defTabSz="239522">
              <a:defRPr sz="2624"/>
            </a:pPr>
            <a:endParaRPr dirty="0">
              <a:uFill>
                <a:solidFill>
                  <a:srgbClr val="000000"/>
                </a:solidFill>
              </a:uFill>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Be fruitful and Multiply"/>
          <p:cNvSpPr txBox="1">
            <a:spLocks noGrp="1"/>
          </p:cNvSpPr>
          <p:nvPr>
            <p:ph type="title"/>
          </p:nvPr>
        </p:nvSpPr>
        <p:spPr>
          <a:prstGeom prst="rect">
            <a:avLst/>
          </a:prstGeom>
        </p:spPr>
        <p:txBody>
          <a:bodyPr/>
          <a:lstStyle>
            <a:lvl1pPr algn="ctr"/>
          </a:lstStyle>
          <a:p>
            <a:r>
              <a:rPr dirty="0"/>
              <a:t>Be fruitful and Multiply</a:t>
            </a:r>
          </a:p>
        </p:txBody>
      </p:sp>
      <p:pic>
        <p:nvPicPr>
          <p:cNvPr id="216" name="Catalyst Women's Ministry.mp4" descr="Catalyst Women's Ministry.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942305" y="2727145"/>
            <a:ext cx="11120190" cy="625510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788" fill="hold"/>
                                        <p:tgtEl>
                                          <p:spTgt spid="2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1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Disciple-making is"/>
          <p:cNvSpPr txBox="1">
            <a:spLocks noGrp="1"/>
          </p:cNvSpPr>
          <p:nvPr>
            <p:ph type="title"/>
          </p:nvPr>
        </p:nvSpPr>
        <p:spPr>
          <a:prstGeom prst="rect">
            <a:avLst/>
          </a:prstGeom>
        </p:spPr>
        <p:txBody>
          <a:bodyPr/>
          <a:lstStyle>
            <a:lvl1pPr algn="ctr"/>
          </a:lstStyle>
          <a:p>
            <a:r>
              <a:rPr dirty="0"/>
              <a:t>Disciple-making is</a:t>
            </a:r>
            <a:r>
              <a:rPr lang="en-US" dirty="0"/>
              <a:t>…</a:t>
            </a:r>
            <a:r>
              <a:rPr dirty="0"/>
              <a:t> </a:t>
            </a:r>
          </a:p>
        </p:txBody>
      </p:sp>
      <p:sp>
        <p:nvSpPr>
          <p:cNvPr id="219" name="Introducing people to the Heavenly Bridegroom - evangelism or Spiritual Matchmaking. Evangelists are given to the church to teach us to do just that…"/>
          <p:cNvSpPr txBox="1">
            <a:spLocks noGrp="1"/>
          </p:cNvSpPr>
          <p:nvPr>
            <p:ph type="body" idx="1"/>
          </p:nvPr>
        </p:nvSpPr>
        <p:spPr>
          <a:prstGeom prst="rect">
            <a:avLst/>
          </a:prstGeom>
        </p:spPr>
        <p:txBody>
          <a:bodyPr/>
          <a:lstStyle/>
          <a:p>
            <a:pPr marL="352043" indent="-352043" defTabSz="490727">
              <a:spcBef>
                <a:spcPts val="3500"/>
              </a:spcBef>
              <a:buBlip>
                <a:blip r:embed="rId2"/>
              </a:buBlip>
              <a:defRPr sz="2856"/>
            </a:pPr>
            <a:r>
              <a:rPr dirty="0"/>
              <a:t>Introducing people to the Heavenly Bridegroom - </a:t>
            </a:r>
            <a:r>
              <a:rPr b="1" dirty="0"/>
              <a:t>evangelism</a:t>
            </a:r>
            <a:r>
              <a:rPr dirty="0"/>
              <a:t> or </a:t>
            </a:r>
            <a:r>
              <a:rPr lang="en-US" b="1" dirty="0"/>
              <a:t>S</a:t>
            </a:r>
            <a:r>
              <a:rPr b="1" dirty="0"/>
              <a:t>piritual Matchmaking</a:t>
            </a:r>
            <a:r>
              <a:rPr lang="en-US" b="1" dirty="0"/>
              <a:t> </a:t>
            </a:r>
            <a:endParaRPr dirty="0"/>
          </a:p>
          <a:p>
            <a:pPr marL="352043" indent="-352043" defTabSz="490727">
              <a:spcBef>
                <a:spcPts val="3500"/>
              </a:spcBef>
              <a:buBlip>
                <a:blip r:embed="rId2"/>
              </a:buBlip>
              <a:defRPr sz="2856"/>
            </a:pPr>
            <a:r>
              <a:rPr b="1" dirty="0"/>
              <a:t>Binding up</a:t>
            </a:r>
            <a:r>
              <a:rPr dirty="0"/>
              <a:t> the heart wounds in the body of Christ - </a:t>
            </a:r>
            <a:r>
              <a:rPr b="1" dirty="0"/>
              <a:t>equipping</a:t>
            </a:r>
            <a:r>
              <a:rPr dirty="0"/>
              <a:t> the saints</a:t>
            </a:r>
          </a:p>
          <a:p>
            <a:pPr marL="352043" indent="-352043" defTabSz="490727">
              <a:spcBef>
                <a:spcPts val="3500"/>
              </a:spcBef>
              <a:buBlip>
                <a:blip r:embed="rId2"/>
              </a:buBlip>
              <a:defRPr sz="2856"/>
            </a:pPr>
            <a:r>
              <a:rPr b="1" dirty="0"/>
              <a:t>Building up</a:t>
            </a:r>
            <a:r>
              <a:rPr dirty="0"/>
              <a:t> the household of Christ - </a:t>
            </a:r>
            <a:r>
              <a:rPr b="1" dirty="0"/>
              <a:t>edifying</a:t>
            </a:r>
            <a:r>
              <a:rPr dirty="0"/>
              <a:t> the saints</a:t>
            </a:r>
            <a:r>
              <a:rPr lang="en-US" dirty="0"/>
              <a:t> </a:t>
            </a:r>
            <a:endParaRPr dirty="0"/>
          </a:p>
          <a:p>
            <a:pPr marL="352043" indent="-352043" defTabSz="490727">
              <a:spcBef>
                <a:spcPts val="3500"/>
              </a:spcBef>
              <a:buBlip>
                <a:blip r:embed="rId2"/>
              </a:buBlip>
              <a:defRPr sz="2856"/>
            </a:pPr>
            <a:r>
              <a:rPr b="1" dirty="0"/>
              <a:t>Dressing up</a:t>
            </a:r>
            <a:r>
              <a:rPr dirty="0"/>
              <a:t> the bride</a:t>
            </a:r>
            <a:r>
              <a:rPr lang="en-US" dirty="0"/>
              <a:t> of Christ</a:t>
            </a:r>
            <a:r>
              <a:rPr dirty="0"/>
              <a:t> in her wedding </a:t>
            </a:r>
            <a:r>
              <a:rPr b="1" dirty="0"/>
              <a:t>ensemble</a:t>
            </a:r>
            <a:r>
              <a:rPr dirty="0"/>
              <a:t> </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The essential elements in the process"/>
          <p:cNvSpPr txBox="1">
            <a:spLocks noGrp="1"/>
          </p:cNvSpPr>
          <p:nvPr>
            <p:ph type="title"/>
          </p:nvPr>
        </p:nvSpPr>
        <p:spPr>
          <a:prstGeom prst="rect">
            <a:avLst/>
          </a:prstGeom>
        </p:spPr>
        <p:txBody>
          <a:bodyPr/>
          <a:lstStyle>
            <a:lvl1pPr algn="ctr">
              <a:defRPr sz="6300"/>
            </a:lvl1pPr>
          </a:lstStyle>
          <a:p>
            <a:r>
              <a:rPr dirty="0"/>
              <a:t>The essential elements in the process</a:t>
            </a:r>
          </a:p>
        </p:txBody>
      </p:sp>
      <p:sp>
        <p:nvSpPr>
          <p:cNvPr id="222" name="Connection between committed spiritual adults, such as Paul and Timothy, consistent communication, and using the exact same curriculum. Disciple-making happens in the context of accountable relationships"/>
          <p:cNvSpPr txBox="1"/>
          <p:nvPr/>
        </p:nvSpPr>
        <p:spPr>
          <a:xfrm>
            <a:off x="1091156" y="3775116"/>
            <a:ext cx="10822488" cy="368793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R="64135" defTabSz="457200">
              <a:lnSpc>
                <a:spcPct val="115000"/>
              </a:lnSpc>
              <a:defRPr sz="4100">
                <a:solidFill>
                  <a:srgbClr val="000000"/>
                </a:solidFill>
                <a:uFill>
                  <a:solidFill>
                    <a:srgbClr val="44546A"/>
                  </a:solidFill>
                </a:uFill>
              </a:defRPr>
            </a:pPr>
            <a:r>
              <a:rPr u="sng" dirty="0">
                <a:uFill>
                  <a:solidFill>
                    <a:srgbClr val="000000"/>
                  </a:solidFill>
                </a:uFill>
              </a:rPr>
              <a:t>Connection</a:t>
            </a:r>
            <a:r>
              <a:rPr dirty="0">
                <a:uFill>
                  <a:solidFill>
                    <a:srgbClr val="000000"/>
                  </a:solidFill>
                </a:uFill>
              </a:rPr>
              <a:t> between </a:t>
            </a:r>
            <a:r>
              <a:rPr u="sng" dirty="0">
                <a:uFill>
                  <a:solidFill>
                    <a:srgbClr val="000000"/>
                  </a:solidFill>
                </a:uFill>
              </a:rPr>
              <a:t>committed</a:t>
            </a:r>
            <a:r>
              <a:rPr dirty="0">
                <a:uFill>
                  <a:solidFill>
                    <a:srgbClr val="000000"/>
                  </a:solidFill>
                </a:uFill>
              </a:rPr>
              <a:t> spiritual </a:t>
            </a:r>
            <a:r>
              <a:rPr u="sng" dirty="0">
                <a:uFill>
                  <a:solidFill>
                    <a:srgbClr val="000000"/>
                  </a:solidFill>
                </a:uFill>
              </a:rPr>
              <a:t>adults</a:t>
            </a:r>
            <a:r>
              <a:rPr dirty="0">
                <a:uFill>
                  <a:solidFill>
                    <a:srgbClr val="000000"/>
                  </a:solidFill>
                </a:uFill>
              </a:rPr>
              <a:t>, such as Paul and Timothy, </a:t>
            </a:r>
            <a:r>
              <a:rPr u="sng" dirty="0">
                <a:uFill>
                  <a:solidFill>
                    <a:srgbClr val="000000"/>
                  </a:solidFill>
                </a:uFill>
              </a:rPr>
              <a:t>consistent</a:t>
            </a:r>
            <a:r>
              <a:rPr dirty="0">
                <a:uFill>
                  <a:solidFill>
                    <a:srgbClr val="000000"/>
                  </a:solidFill>
                </a:uFill>
              </a:rPr>
              <a:t> </a:t>
            </a:r>
            <a:r>
              <a:rPr u="sng" dirty="0">
                <a:uFill>
                  <a:solidFill>
                    <a:srgbClr val="000000"/>
                  </a:solidFill>
                </a:uFill>
              </a:rPr>
              <a:t>communication</a:t>
            </a:r>
            <a:r>
              <a:rPr dirty="0">
                <a:uFill>
                  <a:solidFill>
                    <a:srgbClr val="000000"/>
                  </a:solidFill>
                </a:uFill>
              </a:rPr>
              <a:t>, and using the exact same </a:t>
            </a:r>
            <a:r>
              <a:rPr u="sng" dirty="0">
                <a:uFill>
                  <a:solidFill>
                    <a:srgbClr val="000000"/>
                  </a:solidFill>
                </a:uFill>
              </a:rPr>
              <a:t>curriculum</a:t>
            </a:r>
            <a:r>
              <a:rPr dirty="0">
                <a:uFill>
                  <a:solidFill>
                    <a:srgbClr val="000000"/>
                  </a:solidFill>
                </a:uFill>
              </a:rPr>
              <a:t>. Disciple-making happens in the </a:t>
            </a:r>
            <a:r>
              <a:rPr u="sng" dirty="0">
                <a:uFill>
                  <a:solidFill>
                    <a:srgbClr val="000000"/>
                  </a:solidFill>
                </a:uFill>
              </a:rPr>
              <a:t>context</a:t>
            </a:r>
            <a:r>
              <a:rPr dirty="0">
                <a:uFill>
                  <a:solidFill>
                    <a:srgbClr val="000000"/>
                  </a:solidFill>
                </a:uFill>
              </a:rPr>
              <a:t> of </a:t>
            </a:r>
            <a:r>
              <a:rPr u="sng" dirty="0">
                <a:uFill>
                  <a:solidFill>
                    <a:srgbClr val="000000"/>
                  </a:solidFill>
                </a:uFill>
              </a:rPr>
              <a:t>accountable</a:t>
            </a:r>
            <a:r>
              <a:rPr dirty="0">
                <a:uFill>
                  <a:solidFill>
                    <a:srgbClr val="000000"/>
                  </a:solidFill>
                </a:uFill>
              </a:rPr>
              <a:t> </a:t>
            </a:r>
            <a:r>
              <a:rPr u="sng" dirty="0">
                <a:uFill>
                  <a:solidFill>
                    <a:srgbClr val="000000"/>
                  </a:solidFill>
                </a:uFill>
              </a:rPr>
              <a:t>relationships</a:t>
            </a:r>
            <a:endParaRPr dirty="0">
              <a:uFill>
                <a:solidFill>
                  <a:srgbClr val="000000"/>
                </a:solidFill>
              </a:uFill>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We see disciple making embodied in Jesus’ Mission Statement"/>
          <p:cNvSpPr txBox="1">
            <a:spLocks noGrp="1"/>
          </p:cNvSpPr>
          <p:nvPr>
            <p:ph type="title"/>
          </p:nvPr>
        </p:nvSpPr>
        <p:spPr>
          <a:prstGeom prst="rect">
            <a:avLst/>
          </a:prstGeom>
        </p:spPr>
        <p:txBody>
          <a:bodyPr>
            <a:noAutofit/>
          </a:bodyPr>
          <a:lstStyle>
            <a:lvl1pPr marR="31426" algn="ctr" defTabSz="224027">
              <a:lnSpc>
                <a:spcPct val="120000"/>
              </a:lnSpc>
              <a:defRPr sz="2989" cap="none">
                <a:solidFill>
                  <a:srgbClr val="5E5E5E"/>
                </a:solidFill>
                <a:uFill>
                  <a:solidFill>
                    <a:srgbClr val="000000"/>
                  </a:solidFill>
                </a:uFill>
                <a:latin typeface="Calibri"/>
                <a:ea typeface="Calibri"/>
                <a:cs typeface="Calibri"/>
                <a:sym typeface="Calibri"/>
              </a:defRPr>
            </a:lvl1pPr>
          </a:lstStyle>
          <a:p>
            <a:pPr>
              <a:defRPr>
                <a:uFill>
                  <a:solidFill>
                    <a:srgbClr val="44546A"/>
                  </a:solidFill>
                </a:uFill>
              </a:defRPr>
            </a:pPr>
            <a:r>
              <a:rPr lang="en-US" sz="4000" b="1" dirty="0">
                <a:uFill>
                  <a:solidFill>
                    <a:srgbClr val="000000"/>
                  </a:solidFill>
                </a:uFill>
              </a:rPr>
              <a:t>D</a:t>
            </a:r>
            <a:r>
              <a:rPr sz="4000" b="1" dirty="0">
                <a:uFill>
                  <a:solidFill>
                    <a:srgbClr val="000000"/>
                  </a:solidFill>
                </a:uFill>
              </a:rPr>
              <a:t>isciple</a:t>
            </a:r>
            <a:r>
              <a:rPr lang="en-US" sz="4000" b="1" dirty="0">
                <a:uFill>
                  <a:solidFill>
                    <a:srgbClr val="000000"/>
                  </a:solidFill>
                </a:uFill>
              </a:rPr>
              <a:t>-</a:t>
            </a:r>
            <a:r>
              <a:rPr sz="4000" b="1" dirty="0">
                <a:uFill>
                  <a:solidFill>
                    <a:srgbClr val="000000"/>
                  </a:solidFill>
                </a:uFill>
              </a:rPr>
              <a:t> </a:t>
            </a:r>
            <a:r>
              <a:rPr sz="4000" b="1">
                <a:uFill>
                  <a:solidFill>
                    <a:srgbClr val="000000"/>
                  </a:solidFill>
                </a:uFill>
              </a:rPr>
              <a:t>making </a:t>
            </a:r>
            <a:r>
              <a:rPr lang="en-US" sz="4000" b="1">
                <a:uFill>
                  <a:solidFill>
                    <a:srgbClr val="000000"/>
                  </a:solidFill>
                </a:uFill>
              </a:rPr>
              <a:t>is </a:t>
            </a:r>
            <a:r>
              <a:rPr sz="4000" b="1">
                <a:uFill>
                  <a:solidFill>
                    <a:srgbClr val="000000"/>
                  </a:solidFill>
                </a:uFill>
              </a:rPr>
              <a:t>embodied </a:t>
            </a:r>
            <a:r>
              <a:rPr sz="4000" b="1" dirty="0">
                <a:uFill>
                  <a:solidFill>
                    <a:srgbClr val="000000"/>
                  </a:solidFill>
                </a:uFill>
              </a:rPr>
              <a:t>in Jesus’ Mission Statement </a:t>
            </a:r>
          </a:p>
        </p:txBody>
      </p:sp>
      <p:sp>
        <p:nvSpPr>
          <p:cNvPr id="142" name="Luke 4: 18-19"/>
          <p:cNvSpPr txBox="1">
            <a:spLocks noGrp="1"/>
          </p:cNvSpPr>
          <p:nvPr>
            <p:ph type="body" sz="quarter" idx="1"/>
          </p:nvPr>
        </p:nvSpPr>
        <p:spPr>
          <a:xfrm>
            <a:off x="508000" y="8121446"/>
            <a:ext cx="11988800" cy="568776"/>
          </a:xfrm>
          <a:prstGeom prst="rect">
            <a:avLst/>
          </a:prstGeom>
        </p:spPr>
        <p:txBody>
          <a:bodyPr>
            <a:noAutofit/>
          </a:bodyPr>
          <a:lstStyle>
            <a:lvl1pPr algn="ctr"/>
          </a:lstStyle>
          <a:p>
            <a:r>
              <a:rPr sz="4000" b="1" dirty="0"/>
              <a:t>Luke 4:18-19</a:t>
            </a:r>
          </a:p>
        </p:txBody>
      </p:sp>
      <p:pic>
        <p:nvPicPr>
          <p:cNvPr id="3" name="Picture 2">
            <a:extLst>
              <a:ext uri="{FF2B5EF4-FFF2-40B4-BE49-F238E27FC236}">
                <a16:creationId xmlns:a16="http://schemas.microsoft.com/office/drawing/2014/main" id="{FB19C700-7C83-4A06-8200-F8174650940C}"/>
              </a:ext>
            </a:extLst>
          </p:cNvPr>
          <p:cNvPicPr>
            <a:picLocks noChangeAspect="1"/>
          </p:cNvPicPr>
          <p:nvPr/>
        </p:nvPicPr>
        <p:blipFill>
          <a:blip r:embed="rId2" cstate="print">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311776" y="3529012"/>
            <a:ext cx="91440" cy="91440"/>
          </a:xfrm>
          <a:prstGeom prst="rect">
            <a:avLst/>
          </a:prstGeom>
        </p:spPr>
      </p:pic>
      <p:pic>
        <p:nvPicPr>
          <p:cNvPr id="8" name="Picture Placeholder 7">
            <a:extLst>
              <a:ext uri="{FF2B5EF4-FFF2-40B4-BE49-F238E27FC236}">
                <a16:creationId xmlns:a16="http://schemas.microsoft.com/office/drawing/2014/main" id="{5CADF724-A28E-4639-B843-C4F0BBB7D96A}"/>
              </a:ext>
            </a:extLst>
          </p:cNvPr>
          <p:cNvPicPr>
            <a:picLocks noGrp="1" noChangeAspect="1"/>
          </p:cNvPicPr>
          <p:nvPr>
            <p:ph type="pic" idx="13"/>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18843" b="18843"/>
          <a:stretch>
            <a:fillRect/>
          </a:stretch>
        </p:blipFill>
        <p:spPr>
          <a:xfrm>
            <a:off x="622300" y="1181100"/>
            <a:ext cx="11760200" cy="5486400"/>
          </a:xfr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We have gathered to grow, been equipped to go do the ministry of reconciliation.  Then, in life on life relationships in the body of Christ, we begin the ministry of binding up, building up and dressing up the bride of Christ. Will you join us as we follow Jesus and go make disciples of all nations?"/>
          <p:cNvSpPr txBox="1"/>
          <p:nvPr/>
        </p:nvSpPr>
        <p:spPr>
          <a:xfrm>
            <a:off x="805870" y="3333461"/>
            <a:ext cx="11634245" cy="4518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marR="64135" algn="just" defTabSz="457200">
              <a:lnSpc>
                <a:spcPct val="115000"/>
              </a:lnSpc>
              <a:defRPr sz="4200">
                <a:solidFill>
                  <a:srgbClr val="424242"/>
                </a:solidFill>
                <a:uFill>
                  <a:solidFill>
                    <a:srgbClr val="000000"/>
                  </a:solidFill>
                </a:uFill>
              </a:defRPr>
            </a:lvl1pPr>
          </a:lstStyle>
          <a:p>
            <a:pPr>
              <a:defRPr>
                <a:uFill>
                  <a:solidFill>
                    <a:srgbClr val="44546A"/>
                  </a:solidFill>
                </a:uFill>
              </a:defRPr>
            </a:pPr>
            <a:r>
              <a:rPr dirty="0">
                <a:uFill>
                  <a:solidFill>
                    <a:srgbClr val="000000"/>
                  </a:solidFill>
                </a:uFill>
              </a:rPr>
              <a:t>We have gathered to grow, been equipped to go do the ministry of reconciliation. Then, in life on life relationships in the body of Christ, we begin the ministry of binding up</a:t>
            </a:r>
            <a:r>
              <a:rPr lang="en-US" dirty="0">
                <a:uFill>
                  <a:solidFill>
                    <a:srgbClr val="000000"/>
                  </a:solidFill>
                </a:uFill>
              </a:rPr>
              <a:t> the body of Christ</a:t>
            </a:r>
            <a:r>
              <a:rPr dirty="0">
                <a:uFill>
                  <a:solidFill>
                    <a:srgbClr val="000000"/>
                  </a:solidFill>
                </a:uFill>
              </a:rPr>
              <a:t>, building up </a:t>
            </a:r>
            <a:r>
              <a:rPr lang="en-US" dirty="0">
                <a:uFill>
                  <a:solidFill>
                    <a:srgbClr val="000000"/>
                  </a:solidFill>
                </a:uFill>
              </a:rPr>
              <a:t>His household, </a:t>
            </a:r>
            <a:r>
              <a:rPr dirty="0">
                <a:uFill>
                  <a:solidFill>
                    <a:srgbClr val="000000"/>
                  </a:solidFill>
                </a:uFill>
              </a:rPr>
              <a:t>and dressing up </a:t>
            </a:r>
            <a:r>
              <a:rPr lang="en-US" dirty="0">
                <a:uFill>
                  <a:solidFill>
                    <a:srgbClr val="000000"/>
                  </a:solidFill>
                </a:uFill>
              </a:rPr>
              <a:t>His</a:t>
            </a:r>
            <a:r>
              <a:rPr dirty="0">
                <a:uFill>
                  <a:solidFill>
                    <a:srgbClr val="000000"/>
                  </a:solidFill>
                </a:uFill>
              </a:rPr>
              <a:t> bride </a:t>
            </a:r>
            <a:r>
              <a:rPr lang="en-US" dirty="0">
                <a:uFill>
                  <a:solidFill>
                    <a:srgbClr val="000000"/>
                  </a:solidFill>
                </a:uFill>
              </a:rPr>
              <a:t>the church.</a:t>
            </a:r>
            <a:r>
              <a:rPr dirty="0">
                <a:uFill>
                  <a:solidFill>
                    <a:srgbClr val="000000"/>
                  </a:solidFill>
                </a:uFill>
              </a:rPr>
              <a:t> Will you join us</a:t>
            </a:r>
            <a:r>
              <a:rPr lang="en-US" dirty="0">
                <a:uFill>
                  <a:solidFill>
                    <a:srgbClr val="000000"/>
                  </a:solidFill>
                </a:uFill>
              </a:rPr>
              <a:t>?</a:t>
            </a:r>
            <a:endParaRPr dirty="0">
              <a:uFill>
                <a:solidFill>
                  <a:srgbClr val="000000"/>
                </a:solidFill>
              </a:uFill>
            </a:endParaRPr>
          </a:p>
        </p:txBody>
      </p:sp>
      <p:sp>
        <p:nvSpPr>
          <p:cNvPr id="225" name="IN CONCLUSION"/>
          <p:cNvSpPr txBox="1"/>
          <p:nvPr/>
        </p:nvSpPr>
        <p:spPr>
          <a:xfrm>
            <a:off x="508968" y="1203342"/>
            <a:ext cx="11872855" cy="927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5700"/>
            </a:lvl1pPr>
          </a:lstStyle>
          <a:p>
            <a:r>
              <a:rPr dirty="0"/>
              <a:t>IN CONCLUSION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Isaiah 61: 1-4"/>
          <p:cNvSpPr txBox="1">
            <a:spLocks noGrp="1"/>
          </p:cNvSpPr>
          <p:nvPr>
            <p:ph type="body" idx="13"/>
          </p:nvPr>
        </p:nvSpPr>
        <p:spPr>
          <a:xfrm>
            <a:off x="700993" y="8338042"/>
            <a:ext cx="11988801" cy="688907"/>
          </a:xfrm>
          <a:prstGeom prst="rect">
            <a:avLst/>
          </a:prstGeom>
        </p:spPr>
        <p:txBody>
          <a:bodyPr/>
          <a:lstStyle>
            <a:lvl1pPr>
              <a:defRPr>
                <a:solidFill>
                  <a:srgbClr val="424242"/>
                </a:solidFill>
              </a:defRPr>
            </a:lvl1pPr>
          </a:lstStyle>
          <a:p>
            <a:r>
              <a:rPr dirty="0"/>
              <a:t>–Isaiah 61:1-4</a:t>
            </a:r>
          </a:p>
        </p:txBody>
      </p:sp>
      <p:sp>
        <p:nvSpPr>
          <p:cNvPr id="145" name="“1The Spirit of the Sovereign Lord is on me, because the Lord has anointed me to proclaim good news to the poor. He has sent me to bind up the brokenhearted, to proclaim freedom for the captives and release from darkness for the prisoners, 2to proclaim the year of the Lord’s favor and the day of vengeance of our God, to comfort all who mourn, 3and provide for those who grieve in Zion—to bestow on them a crown of beauty instead of ashes, the oil of joy instead of mourning, and a garment of praise instead of a spirit of despair. They will be called oaks of righteousness, a planting of the Lord for the display of his splendor. 4They will rebuild the ancient ruins and restore the places long devastated; they will renew the ruined cities that have been devastated for generations.”"/>
          <p:cNvSpPr txBox="1">
            <a:spLocks noGrp="1"/>
          </p:cNvSpPr>
          <p:nvPr>
            <p:ph type="body" idx="14"/>
          </p:nvPr>
        </p:nvSpPr>
        <p:spPr>
          <a:xfrm>
            <a:off x="1270000" y="1136649"/>
            <a:ext cx="10464800" cy="6946901"/>
          </a:xfrm>
          <a:prstGeom prst="rect">
            <a:avLst/>
          </a:prstGeom>
        </p:spPr>
        <p:txBody>
          <a:bodyPr/>
          <a:lstStyle/>
          <a:p>
            <a:pPr algn="just">
              <a:defRPr sz="3000"/>
            </a:pPr>
            <a:r>
              <a:rPr dirty="0"/>
              <a:t>“</a:t>
            </a:r>
            <a:r>
              <a:rPr sz="1400" dirty="0"/>
              <a:t>1</a:t>
            </a:r>
            <a:r>
              <a:rPr u="sng" dirty="0"/>
              <a:t>The Spirit of the Sovereign Lord</a:t>
            </a:r>
            <a:r>
              <a:rPr dirty="0"/>
              <a:t> is on me, because the Lord has anointed me to proclaim good news to the poor. He has sent me to </a:t>
            </a:r>
            <a:r>
              <a:rPr u="sng" dirty="0"/>
              <a:t>bind up the brokenhearted</a:t>
            </a:r>
            <a:r>
              <a:rPr dirty="0"/>
              <a:t>, to proclaim freedom for the captives and release from darkness for the prisoners, </a:t>
            </a:r>
            <a:r>
              <a:rPr sz="1400" dirty="0"/>
              <a:t>2</a:t>
            </a:r>
            <a:r>
              <a:rPr dirty="0"/>
              <a:t>to proclaim the year of the Lord’s favor and the day of vengeance of our God, to comfort all who mourn, </a:t>
            </a:r>
            <a:r>
              <a:rPr sz="1400" dirty="0"/>
              <a:t>3</a:t>
            </a:r>
            <a:r>
              <a:rPr dirty="0"/>
              <a:t>and provide for those who grieve in Zion—to bestow on them a </a:t>
            </a:r>
            <a:r>
              <a:rPr u="sng" dirty="0"/>
              <a:t>crown of beauty </a:t>
            </a:r>
            <a:r>
              <a:rPr dirty="0"/>
              <a:t>instead of ashes, the oil of joy instead of mourning, and a </a:t>
            </a:r>
            <a:r>
              <a:rPr u="sng" dirty="0"/>
              <a:t>garment of praise</a:t>
            </a:r>
            <a:r>
              <a:rPr dirty="0"/>
              <a:t> instead of a spirit of despair. They will be called oaks of righteousness, a planting of the Lord for the display of his splendor. </a:t>
            </a:r>
            <a:r>
              <a:rPr sz="1400" dirty="0"/>
              <a:t>4</a:t>
            </a:r>
            <a:r>
              <a:rPr u="sng" dirty="0"/>
              <a:t>They will rebuild </a:t>
            </a:r>
            <a:r>
              <a:rPr dirty="0"/>
              <a:t>the ancient ruins and restore the places long devastated; they will renew the ruined cities that have been devastated for generations.” </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Isaiah 61: 5-8"/>
          <p:cNvSpPr txBox="1">
            <a:spLocks noGrp="1"/>
          </p:cNvSpPr>
          <p:nvPr>
            <p:ph type="body" idx="13"/>
          </p:nvPr>
        </p:nvSpPr>
        <p:spPr>
          <a:xfrm>
            <a:off x="656456" y="7536888"/>
            <a:ext cx="11988801" cy="688907"/>
          </a:xfrm>
          <a:prstGeom prst="rect">
            <a:avLst/>
          </a:prstGeom>
        </p:spPr>
        <p:txBody>
          <a:bodyPr/>
          <a:lstStyle>
            <a:lvl1pPr>
              <a:defRPr>
                <a:solidFill>
                  <a:srgbClr val="424242"/>
                </a:solidFill>
              </a:defRPr>
            </a:lvl1pPr>
          </a:lstStyle>
          <a:p>
            <a:r>
              <a:rPr dirty="0"/>
              <a:t>–Isaiah 61:5-8</a:t>
            </a:r>
          </a:p>
        </p:txBody>
      </p:sp>
      <p:sp>
        <p:nvSpPr>
          <p:cNvPr id="148" name="“5Strangers will shepherd your flocks; foreigners will work your fields and vineyards. 6And you will be called priests of the Lord, you will be named ministers of our God. You will feed on the wealth of nations, and in their riches you will boast. 7Instead of your shame you will receive a double portion, and instead of disgrace you will rejoice in your inheritance.  And so you will inherit a double portion in your land, and everlasting joy will be yours. 8“For I, the Lord, love justice;I hate robbery and wrongdoing. In my faithfulness I will reward my people and make an everlasting covenant with them.”"/>
          <p:cNvSpPr txBox="1">
            <a:spLocks noGrp="1"/>
          </p:cNvSpPr>
          <p:nvPr>
            <p:ph type="body" idx="14"/>
          </p:nvPr>
        </p:nvSpPr>
        <p:spPr>
          <a:xfrm>
            <a:off x="1270000" y="1464065"/>
            <a:ext cx="10464800" cy="5657553"/>
          </a:xfrm>
          <a:prstGeom prst="rect">
            <a:avLst/>
          </a:prstGeom>
        </p:spPr>
        <p:txBody>
          <a:bodyPr/>
          <a:lstStyle/>
          <a:p>
            <a:pPr algn="just">
              <a:defRPr sz="3000"/>
            </a:pPr>
            <a:r>
              <a:rPr dirty="0"/>
              <a:t>“</a:t>
            </a:r>
            <a:r>
              <a:rPr sz="1400" dirty="0"/>
              <a:t>5</a:t>
            </a:r>
            <a:r>
              <a:rPr dirty="0"/>
              <a:t>Strangers will shepherd your flocks; foreigners will work your fields and vineyards. </a:t>
            </a:r>
            <a:r>
              <a:rPr sz="1400" dirty="0"/>
              <a:t>6</a:t>
            </a:r>
            <a:r>
              <a:rPr dirty="0"/>
              <a:t>And you will be called priests of the Lord, you will be named </a:t>
            </a:r>
            <a:r>
              <a:rPr u="sng" dirty="0"/>
              <a:t>ministers</a:t>
            </a:r>
            <a:r>
              <a:rPr dirty="0"/>
              <a:t> of our God. You will feed on the wealth of nations, and in their riches you will boast. </a:t>
            </a:r>
            <a:r>
              <a:rPr sz="1400" dirty="0"/>
              <a:t>7</a:t>
            </a:r>
            <a:r>
              <a:rPr dirty="0"/>
              <a:t>Instead of your shame you will receive a double portion, and instead of disgrace you will rejoice in your inheritance.  And so you will inherit a double portion in your land, and everlasting joy will be yours. </a:t>
            </a:r>
            <a:r>
              <a:rPr sz="1400" dirty="0"/>
              <a:t>8</a:t>
            </a:r>
            <a:r>
              <a:rPr dirty="0"/>
              <a:t>“For I, the Lord, love </a:t>
            </a:r>
            <a:r>
              <a:rPr lang="en-US" dirty="0"/>
              <a:t>justice; I</a:t>
            </a:r>
            <a:r>
              <a:rPr dirty="0"/>
              <a:t> hate robbery and wrongdoing. In my faithfulness I will reward my people and make an everlasting covenant with them.”</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Isaiah 61: 9-11"/>
          <p:cNvSpPr txBox="1">
            <a:spLocks noGrp="1"/>
          </p:cNvSpPr>
          <p:nvPr>
            <p:ph type="body" idx="13"/>
          </p:nvPr>
        </p:nvSpPr>
        <p:spPr>
          <a:xfrm>
            <a:off x="671302" y="7978774"/>
            <a:ext cx="11988801" cy="688907"/>
          </a:xfrm>
          <a:prstGeom prst="rect">
            <a:avLst/>
          </a:prstGeom>
        </p:spPr>
        <p:txBody>
          <a:bodyPr/>
          <a:lstStyle>
            <a:lvl1pPr>
              <a:defRPr>
                <a:solidFill>
                  <a:srgbClr val="424242"/>
                </a:solidFill>
              </a:defRPr>
            </a:lvl1pPr>
          </a:lstStyle>
          <a:p>
            <a:r>
              <a:rPr dirty="0"/>
              <a:t>–Isaiah 61</a:t>
            </a:r>
            <a:r>
              <a:rPr lang="en-US" dirty="0"/>
              <a:t>:</a:t>
            </a:r>
            <a:r>
              <a:rPr dirty="0"/>
              <a:t>9-11</a:t>
            </a:r>
          </a:p>
        </p:txBody>
      </p:sp>
      <p:sp>
        <p:nvSpPr>
          <p:cNvPr id="151" name="“9Their descendants will be known among the nations and their offspring among the peoples. All who see them will acknowledge that they are a people the Lord has blessed.” 10I delight greatly in the Lord; my soul rejoices in my God. For he has clothed me with garments of salvation and arrayed me in a robe of his righteousness, as a bridegroom adorns his head like a priest, and as a bride adorns herself with her jewels. 11For as the soil makes the sprout come up and a garden causes seeds to grow, so the Sovereign Lord will make righteousness and praise spring up before all nations.”"/>
          <p:cNvSpPr txBox="1">
            <a:spLocks noGrp="1"/>
          </p:cNvSpPr>
          <p:nvPr>
            <p:ph type="body" idx="14"/>
          </p:nvPr>
        </p:nvSpPr>
        <p:spPr>
          <a:xfrm>
            <a:off x="1270000" y="1936749"/>
            <a:ext cx="10464800" cy="5346702"/>
          </a:xfrm>
          <a:prstGeom prst="rect">
            <a:avLst/>
          </a:prstGeom>
        </p:spPr>
        <p:txBody>
          <a:bodyPr/>
          <a:lstStyle/>
          <a:p>
            <a:pPr algn="just">
              <a:defRPr sz="3000"/>
            </a:pPr>
            <a:r>
              <a:rPr dirty="0"/>
              <a:t>“</a:t>
            </a:r>
            <a:r>
              <a:rPr sz="1400" dirty="0"/>
              <a:t>9</a:t>
            </a:r>
            <a:r>
              <a:rPr u="sng" dirty="0"/>
              <a:t>Their descendants</a:t>
            </a:r>
            <a:r>
              <a:rPr dirty="0"/>
              <a:t> will be known among the nations and </a:t>
            </a:r>
            <a:r>
              <a:rPr u="sng" dirty="0"/>
              <a:t>their offspring</a:t>
            </a:r>
            <a:r>
              <a:rPr dirty="0"/>
              <a:t> among the peoples. All who see them will acknowledge that they are a people the Lord has blessed.” </a:t>
            </a:r>
            <a:r>
              <a:rPr sz="1400" dirty="0"/>
              <a:t>10</a:t>
            </a:r>
            <a:r>
              <a:rPr dirty="0"/>
              <a:t>I delight greatly in the Lord; my soul rejoices in my God. For </a:t>
            </a:r>
            <a:r>
              <a:rPr u="sng" dirty="0"/>
              <a:t>he has clothed me with</a:t>
            </a:r>
            <a:r>
              <a:rPr dirty="0"/>
              <a:t> </a:t>
            </a:r>
            <a:r>
              <a:rPr u="sng" dirty="0"/>
              <a:t>garments of salvation </a:t>
            </a:r>
            <a:r>
              <a:rPr dirty="0"/>
              <a:t>and </a:t>
            </a:r>
            <a:r>
              <a:rPr u="sng" dirty="0"/>
              <a:t>arrayed me in a robe of his righteousness,</a:t>
            </a:r>
            <a:r>
              <a:rPr dirty="0"/>
              <a:t> as a bridegroom adorns his head like a priest, and </a:t>
            </a:r>
            <a:r>
              <a:rPr u="sng" dirty="0"/>
              <a:t>as a bride adorns herself with her jewels</a:t>
            </a:r>
            <a:r>
              <a:rPr dirty="0"/>
              <a:t>. </a:t>
            </a:r>
            <a:r>
              <a:rPr sz="1400" dirty="0"/>
              <a:t>11</a:t>
            </a:r>
            <a:r>
              <a:rPr dirty="0"/>
              <a:t>For as the soil makes the sprout come up and a garden causes seeds to grow, so the Sovereign Lord will make righteousness and praise spring up before </a:t>
            </a:r>
            <a:r>
              <a:rPr u="sng" dirty="0"/>
              <a:t>all nations.</a:t>
            </a:r>
            <a:r>
              <a:rPr dirty="0"/>
              <a:t>”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image26.jpeg" descr="image26.jpeg"/>
          <p:cNvPicPr>
            <a:picLocks noGrp="1"/>
          </p:cNvPicPr>
          <p:nvPr>
            <p:ph type="pic" idx="13"/>
          </p:nvPr>
        </p:nvPicPr>
        <p:blipFill>
          <a:blip r:embed="rId2">
            <a:extLst/>
          </a:blip>
          <a:stretch>
            <a:fillRect/>
          </a:stretch>
        </p:blipFill>
        <p:spPr>
          <a:xfrm>
            <a:off x="495300" y="1092200"/>
            <a:ext cx="12014200" cy="6007100"/>
          </a:xfrm>
          <a:prstGeom prst="rect">
            <a:avLst/>
          </a:prstGeom>
        </p:spPr>
      </p:pic>
      <p:sp>
        <p:nvSpPr>
          <p:cNvPr id="154" name="Juigalpa, nicaragua"/>
          <p:cNvSpPr txBox="1">
            <a:spLocks noGrp="1"/>
          </p:cNvSpPr>
          <p:nvPr>
            <p:ph type="title"/>
          </p:nvPr>
        </p:nvSpPr>
        <p:spPr>
          <a:xfrm>
            <a:off x="508000" y="7425904"/>
            <a:ext cx="11988800" cy="1025048"/>
          </a:xfrm>
          <a:prstGeom prst="rect">
            <a:avLst/>
          </a:prstGeom>
        </p:spPr>
        <p:txBody>
          <a:bodyPr/>
          <a:lstStyle>
            <a:lvl1pPr algn="ctr">
              <a:defRPr sz="5100"/>
            </a:lvl1pPr>
          </a:lstStyle>
          <a:p>
            <a:r>
              <a:rPr dirty="0"/>
              <a:t>Juigalpa, </a:t>
            </a:r>
            <a:r>
              <a:rPr dirty="0" err="1"/>
              <a:t>nicaragua</a:t>
            </a:r>
            <a:endParaRPr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Ephesians 4: 13"/>
          <p:cNvSpPr txBox="1">
            <a:spLocks noGrp="1"/>
          </p:cNvSpPr>
          <p:nvPr>
            <p:ph type="body" idx="13"/>
          </p:nvPr>
        </p:nvSpPr>
        <p:spPr>
          <a:xfrm>
            <a:off x="641610" y="6630792"/>
            <a:ext cx="11988801" cy="688907"/>
          </a:xfrm>
          <a:prstGeom prst="rect">
            <a:avLst/>
          </a:prstGeom>
        </p:spPr>
        <p:txBody>
          <a:bodyPr/>
          <a:lstStyle/>
          <a:p>
            <a:r>
              <a:rPr dirty="0"/>
              <a:t>–</a:t>
            </a:r>
            <a:r>
              <a:rPr b="1" dirty="0"/>
              <a:t>Ephesians</a:t>
            </a:r>
            <a:r>
              <a:rPr dirty="0"/>
              <a:t> </a:t>
            </a:r>
            <a:r>
              <a:rPr b="1" dirty="0"/>
              <a:t>4:13</a:t>
            </a:r>
          </a:p>
        </p:txBody>
      </p:sp>
      <p:sp>
        <p:nvSpPr>
          <p:cNvPr id="157" name="“13until we all reach unity in the faith and in the knowledge of the Son of God and become mature, attaining to the whole measure of the fullness of Christ.”"/>
          <p:cNvSpPr txBox="1">
            <a:spLocks noGrp="1"/>
          </p:cNvSpPr>
          <p:nvPr>
            <p:ph type="body" idx="14"/>
          </p:nvPr>
        </p:nvSpPr>
        <p:spPr>
          <a:xfrm>
            <a:off x="1270000" y="3746275"/>
            <a:ext cx="10464800" cy="1727652"/>
          </a:xfrm>
          <a:prstGeom prst="rect">
            <a:avLst/>
          </a:prstGeom>
        </p:spPr>
        <p:txBody>
          <a:bodyPr/>
          <a:lstStyle/>
          <a:p>
            <a:pPr>
              <a:defRPr sz="3000"/>
            </a:pPr>
            <a:r>
              <a:rPr dirty="0"/>
              <a:t>“</a:t>
            </a:r>
            <a:r>
              <a:rPr lang="en-US" dirty="0"/>
              <a:t>U</a:t>
            </a:r>
            <a:r>
              <a:rPr dirty="0"/>
              <a:t>ntil we all reach unity in the faith and in the knowledge of the Son of God and become </a:t>
            </a:r>
            <a:r>
              <a:rPr i="1" u="sng" dirty="0"/>
              <a:t>mature</a:t>
            </a:r>
            <a:r>
              <a:rPr dirty="0"/>
              <a:t>, attaining to the whole measure of the fullness of Christ.” </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Disciple making leads to maturity, multiplication, and fruitful ministry"/>
          <p:cNvSpPr txBox="1">
            <a:spLocks noGrp="1"/>
          </p:cNvSpPr>
          <p:nvPr>
            <p:ph type="title"/>
          </p:nvPr>
        </p:nvSpPr>
        <p:spPr>
          <a:prstGeom prst="rect">
            <a:avLst/>
          </a:prstGeom>
        </p:spPr>
        <p:txBody>
          <a:bodyPr/>
          <a:lstStyle>
            <a:lvl1pPr algn="ctr">
              <a:lnSpc>
                <a:spcPct val="120000"/>
              </a:lnSpc>
              <a:defRPr sz="4500" cap="none">
                <a:latin typeface="+mn-lt"/>
                <a:ea typeface="+mn-ea"/>
                <a:cs typeface="+mn-cs"/>
                <a:sym typeface="Gill Sans"/>
              </a:defRPr>
            </a:lvl1pPr>
          </a:lstStyle>
          <a:p>
            <a:r>
              <a:t>Disciple making leads to maturity, multiplication, and fruitful ministry</a:t>
            </a:r>
          </a:p>
        </p:txBody>
      </p:sp>
      <p:sp>
        <p:nvSpPr>
          <p:cNvPr id="160" name="In Ephesians 4:13 (Read) there is a Greek word translated as perfect man in King James or completed or matured. Here is the definition: complete labor, growth, mental or moral character, full ages man, perfect man mature fruit.  Jesus used this word in His priestly prayer. Let’s read part of His prayer"/>
          <p:cNvSpPr txBox="1">
            <a:spLocks noGrp="1"/>
          </p:cNvSpPr>
          <p:nvPr>
            <p:ph type="body" idx="1"/>
          </p:nvPr>
        </p:nvSpPr>
        <p:spPr>
          <a:prstGeom prst="rect">
            <a:avLst/>
          </a:prstGeom>
        </p:spPr>
        <p:txBody>
          <a:bodyPr/>
          <a:lstStyle/>
          <a:p>
            <a:pPr marR="64135" algn="just" defTabSz="457200">
              <a:lnSpc>
                <a:spcPct val="120000"/>
              </a:lnSpc>
              <a:spcBef>
                <a:spcPts val="0"/>
              </a:spcBef>
              <a:buSzTx/>
              <a:buFont typeface="Arial" panose="020B0604020202020204" pitchFamily="34" charset="0"/>
              <a:buChar char="•"/>
              <a:defRPr sz="3200">
                <a:solidFill>
                  <a:srgbClr val="000000"/>
                </a:solidFill>
                <a:uFill>
                  <a:solidFill>
                    <a:srgbClr val="44546A"/>
                  </a:solidFill>
                </a:uFill>
                <a:latin typeface="Calibri"/>
                <a:ea typeface="Calibri"/>
                <a:cs typeface="Calibri"/>
                <a:sym typeface="Calibri"/>
              </a:defRPr>
            </a:pPr>
            <a:r>
              <a:rPr lang="en-US" sz="4000" dirty="0">
                <a:uFill>
                  <a:solidFill>
                    <a:srgbClr val="000000"/>
                  </a:solidFill>
                </a:uFill>
              </a:rPr>
              <a:t>In </a:t>
            </a:r>
            <a:r>
              <a:rPr sz="4000" dirty="0">
                <a:uFill>
                  <a:solidFill>
                    <a:srgbClr val="000000"/>
                  </a:solidFill>
                </a:uFill>
              </a:rPr>
              <a:t>Ephesians 4:13</a:t>
            </a:r>
            <a:r>
              <a:rPr lang="en-US" sz="4000" dirty="0">
                <a:uFill>
                  <a:solidFill>
                    <a:srgbClr val="000000"/>
                  </a:solidFill>
                </a:uFill>
              </a:rPr>
              <a:t>, the</a:t>
            </a:r>
            <a:r>
              <a:rPr sz="4000" dirty="0">
                <a:uFill>
                  <a:solidFill>
                    <a:srgbClr val="000000"/>
                  </a:solidFill>
                </a:uFill>
              </a:rPr>
              <a:t> word </a:t>
            </a:r>
            <a:r>
              <a:rPr lang="en-US" sz="4000" i="1" u="sng" dirty="0">
                <a:uFill>
                  <a:solidFill>
                    <a:srgbClr val="000000"/>
                  </a:solidFill>
                </a:uFill>
              </a:rPr>
              <a:t>mature</a:t>
            </a:r>
            <a:r>
              <a:rPr lang="en-US" sz="4000" dirty="0">
                <a:uFill>
                  <a:solidFill>
                    <a:srgbClr val="000000"/>
                  </a:solidFill>
                </a:uFill>
              </a:rPr>
              <a:t> is also </a:t>
            </a:r>
            <a:r>
              <a:rPr sz="4000" dirty="0">
                <a:uFill>
                  <a:solidFill>
                    <a:srgbClr val="000000"/>
                  </a:solidFill>
                </a:uFill>
              </a:rPr>
              <a:t>translated as </a:t>
            </a:r>
            <a:r>
              <a:rPr lang="en-US" sz="4000" i="1" dirty="0">
                <a:uFill>
                  <a:solidFill>
                    <a:srgbClr val="000000"/>
                  </a:solidFill>
                </a:uFill>
              </a:rPr>
              <a:t>complete</a:t>
            </a:r>
            <a:r>
              <a:rPr lang="en-US" sz="4000" dirty="0">
                <a:uFill>
                  <a:solidFill>
                    <a:srgbClr val="000000"/>
                  </a:solidFill>
                </a:uFill>
              </a:rPr>
              <a:t> or, </a:t>
            </a:r>
            <a:r>
              <a:rPr sz="4000" dirty="0">
                <a:uFill>
                  <a:solidFill>
                    <a:srgbClr val="000000"/>
                  </a:solidFill>
                </a:uFill>
              </a:rPr>
              <a:t>in King James</a:t>
            </a:r>
            <a:r>
              <a:rPr lang="en-US" sz="4000" dirty="0">
                <a:uFill>
                  <a:solidFill>
                    <a:srgbClr val="000000"/>
                  </a:solidFill>
                </a:uFill>
              </a:rPr>
              <a:t>,</a:t>
            </a:r>
            <a:r>
              <a:rPr sz="4000" dirty="0">
                <a:uFill>
                  <a:solidFill>
                    <a:srgbClr val="000000"/>
                  </a:solidFill>
                </a:uFill>
              </a:rPr>
              <a:t> </a:t>
            </a:r>
            <a:r>
              <a:rPr lang="en-US" sz="4000" i="1" dirty="0">
                <a:uFill>
                  <a:solidFill>
                    <a:srgbClr val="000000"/>
                  </a:solidFill>
                </a:uFill>
              </a:rPr>
              <a:t>perfect</a:t>
            </a:r>
            <a:r>
              <a:rPr lang="en-US" sz="4000" dirty="0">
                <a:uFill>
                  <a:solidFill>
                    <a:srgbClr val="000000"/>
                  </a:solidFill>
                </a:uFill>
              </a:rPr>
              <a:t> </a:t>
            </a:r>
            <a:r>
              <a:rPr lang="en-US" sz="4000" i="1" dirty="0">
                <a:uFill>
                  <a:solidFill>
                    <a:srgbClr val="000000"/>
                  </a:solidFill>
                </a:uFill>
              </a:rPr>
              <a:t>man</a:t>
            </a:r>
            <a:r>
              <a:rPr lang="en-US" sz="4000" dirty="0">
                <a:uFill>
                  <a:solidFill>
                    <a:srgbClr val="000000"/>
                  </a:solidFill>
                </a:uFill>
              </a:rPr>
              <a:t>. </a:t>
            </a:r>
            <a:r>
              <a:rPr sz="4000" dirty="0">
                <a:uFill>
                  <a:solidFill>
                    <a:srgbClr val="000000"/>
                  </a:solidFill>
                </a:uFill>
              </a:rPr>
              <a:t>Here is the definition: </a:t>
            </a:r>
            <a:r>
              <a:rPr lang="en-US" sz="4000" dirty="0">
                <a:uFill>
                  <a:solidFill>
                    <a:srgbClr val="000000"/>
                  </a:solidFill>
                </a:uFill>
              </a:rPr>
              <a:t>a </a:t>
            </a:r>
            <a:r>
              <a:rPr sz="4000" i="1" dirty="0">
                <a:uFill>
                  <a:solidFill>
                    <a:srgbClr val="000000"/>
                  </a:solidFill>
                </a:uFill>
              </a:rPr>
              <a:t>complete labor, growth, mental or moral character, full age man, </a:t>
            </a:r>
            <a:r>
              <a:rPr lang="en-US" sz="4000" i="1" dirty="0">
                <a:uFill>
                  <a:solidFill>
                    <a:srgbClr val="000000"/>
                  </a:solidFill>
                </a:uFill>
              </a:rPr>
              <a:t>a </a:t>
            </a:r>
            <a:r>
              <a:rPr sz="4000" i="1" dirty="0">
                <a:uFill>
                  <a:solidFill>
                    <a:srgbClr val="000000"/>
                  </a:solidFill>
                </a:uFill>
              </a:rPr>
              <a:t>perfect man</a:t>
            </a:r>
            <a:r>
              <a:rPr lang="en-US" sz="4000" i="1" dirty="0">
                <a:uFill>
                  <a:solidFill>
                    <a:srgbClr val="000000"/>
                  </a:solidFill>
                </a:uFill>
              </a:rPr>
              <a:t> and</a:t>
            </a:r>
            <a:r>
              <a:rPr sz="4000" i="1" dirty="0">
                <a:uFill>
                  <a:solidFill>
                    <a:srgbClr val="000000"/>
                  </a:solidFill>
                </a:uFill>
              </a:rPr>
              <a:t> </a:t>
            </a:r>
            <a:r>
              <a:rPr sz="4000" i="1" u="sng" dirty="0">
                <a:uFill>
                  <a:solidFill>
                    <a:srgbClr val="000000"/>
                  </a:solidFill>
                </a:uFill>
              </a:rPr>
              <a:t>mature fruit</a:t>
            </a:r>
            <a:r>
              <a:rPr sz="4000" i="1" dirty="0">
                <a:uFill>
                  <a:solidFill>
                    <a:srgbClr val="000000"/>
                  </a:solidFill>
                </a:uFill>
              </a:rPr>
              <a:t>.</a:t>
            </a:r>
            <a:r>
              <a:rPr sz="4000" dirty="0">
                <a:uFill>
                  <a:solidFill>
                    <a:srgbClr val="000000"/>
                  </a:solidFill>
                </a:uFill>
              </a:rPr>
              <a:t> </a:t>
            </a:r>
            <a:endParaRPr lang="en-US" sz="4000" dirty="0">
              <a:uFill>
                <a:solidFill>
                  <a:srgbClr val="000000"/>
                </a:solidFill>
              </a:uFill>
            </a:endParaRPr>
          </a:p>
          <a:p>
            <a:pPr marL="0" marR="64135" indent="0" algn="just" defTabSz="457200">
              <a:lnSpc>
                <a:spcPct val="120000"/>
              </a:lnSpc>
              <a:spcBef>
                <a:spcPts val="0"/>
              </a:spcBef>
              <a:buSzTx/>
              <a:buNone/>
              <a:defRPr sz="3200">
                <a:solidFill>
                  <a:srgbClr val="000000"/>
                </a:solidFill>
                <a:uFill>
                  <a:solidFill>
                    <a:srgbClr val="44546A"/>
                  </a:solidFill>
                </a:uFill>
                <a:latin typeface="Calibri"/>
                <a:ea typeface="Calibri"/>
                <a:cs typeface="Calibri"/>
                <a:sym typeface="Calibri"/>
              </a:defRPr>
            </a:pPr>
            <a:endParaRPr lang="en-US" dirty="0">
              <a:uFill>
                <a:solidFill>
                  <a:srgbClr val="000000"/>
                </a:solidFill>
              </a:uFill>
            </a:endParaRPr>
          </a:p>
          <a:p>
            <a:pPr marR="64135" algn="just" defTabSz="457200">
              <a:lnSpc>
                <a:spcPct val="120000"/>
              </a:lnSpc>
              <a:spcBef>
                <a:spcPts val="0"/>
              </a:spcBef>
              <a:buSzTx/>
              <a:buFont typeface="Arial" panose="020B0604020202020204" pitchFamily="34" charset="0"/>
              <a:buChar char="•"/>
              <a:defRPr sz="3200">
                <a:solidFill>
                  <a:srgbClr val="000000"/>
                </a:solidFill>
                <a:uFill>
                  <a:solidFill>
                    <a:srgbClr val="44546A"/>
                  </a:solidFill>
                </a:uFill>
                <a:latin typeface="Calibri"/>
                <a:ea typeface="Calibri"/>
                <a:cs typeface="Calibri"/>
                <a:sym typeface="Calibri"/>
              </a:defRPr>
            </a:pPr>
            <a:r>
              <a:rPr sz="4000" dirty="0">
                <a:uFill>
                  <a:solidFill>
                    <a:srgbClr val="000000"/>
                  </a:solidFill>
                </a:uFill>
              </a:rPr>
              <a:t>Jesus used this word in His priestly prayer</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New_Template3">
  <a:themeElements>
    <a:clrScheme name="New_Template3">
      <a:dk1>
        <a:srgbClr val="606060"/>
      </a:dk1>
      <a:lt1>
        <a:srgbClr val="006060"/>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3">
  <a:themeElements>
    <a:clrScheme name="New_Template3">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3">
      <a:majorFont>
        <a:latin typeface="Gill Sans Light"/>
        <a:ea typeface="Gill Sans Light"/>
        <a:cs typeface="Gill Sans Light"/>
      </a:majorFont>
      <a:minorFont>
        <a:latin typeface="Gill Sans"/>
        <a:ea typeface="Gill Sans"/>
        <a:cs typeface="Gill Sans"/>
      </a:minorFont>
    </a:fontScheme>
    <a:fmtScheme name="New_Template3">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dir="5400000" rotWithShape="0">
              <a:srgbClr val="000000">
                <a:alpha val="60000"/>
              </a:srgbClr>
            </a:outerShdw>
          </a:effectLst>
        </a:effectStyle>
        <a:effectStyle>
          <a:effectLst>
            <a:outerShdw blurRad="50800" dist="25400" dir="5400000" rotWithShape="0">
              <a:srgbClr val="00000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000" b="0" i="0" u="none" strike="noStrike" cap="none" spc="0" normalizeH="0" baseline="0">
            <a:ln>
              <a:noFill/>
            </a:ln>
            <a:solidFill>
              <a:srgbClr val="FFFFFF"/>
            </a:solidFill>
            <a:effectLst>
              <a:outerShdw blurRad="25400" dist="12700" dir="5400000" rotWithShape="0">
                <a:srgbClr val="000000">
                  <a:alpha val="50000"/>
                </a:srgbClr>
              </a:outerShdw>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6F6A5A"/>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606060"/>
            </a:solidFill>
            <a:effectLst/>
            <a:uFillTx/>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233</TotalTime>
  <Words>1383</Words>
  <Application>Microsoft Office PowerPoint</Application>
  <PresentationFormat>Custom</PresentationFormat>
  <Paragraphs>73</Paragraphs>
  <Slides>30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Gill Sans</vt:lpstr>
      <vt:lpstr>Gill Sans Light</vt:lpstr>
      <vt:lpstr>Helvetica</vt:lpstr>
      <vt:lpstr>Helvetica Neue</vt:lpstr>
      <vt:lpstr>Monotype Corsiva</vt:lpstr>
      <vt:lpstr>Times New Roman</vt:lpstr>
      <vt:lpstr>New_Template3</vt:lpstr>
      <vt:lpstr>PowerPoint Presentation</vt:lpstr>
      <vt:lpstr>Be fruitful and Multiply</vt:lpstr>
      <vt:lpstr>Disciple- making is embodied in Jesus’ Mission Statement </vt:lpstr>
      <vt:lpstr>PowerPoint Presentation</vt:lpstr>
      <vt:lpstr>PowerPoint Presentation</vt:lpstr>
      <vt:lpstr>PowerPoint Presentation</vt:lpstr>
      <vt:lpstr>Juigalpa, nicaragua</vt:lpstr>
      <vt:lpstr>PowerPoint Presentation</vt:lpstr>
      <vt:lpstr>Disciple making leads to maturity, multiplication, and fruitful ministry</vt:lpstr>
      <vt:lpstr>PowerPoint Presentation</vt:lpstr>
      <vt:lpstr>PowerPoint Presentation</vt:lpstr>
      <vt:lpstr>PowerPoint Presentation</vt:lpstr>
      <vt:lpstr>PowerPoint Presentation</vt:lpstr>
      <vt:lpstr> When Jesus gave His disciples the Great Co-Mission, He handed them the baton…. His mission and ministry became theirs… Now it is ours</vt:lpstr>
      <vt:lpstr>PowerPoint Presentation</vt:lpstr>
      <vt:lpstr>Multiplication Demonstration </vt:lpstr>
      <vt:lpstr>5 Generations</vt:lpstr>
      <vt:lpstr>PowerPoint Presentation</vt:lpstr>
      <vt:lpstr>PowerPoint Presentation</vt:lpstr>
      <vt:lpstr>what strategy Did Paul employ  that catalyst missions  also uses?</vt:lpstr>
      <vt:lpstr>Making- disciples impacts everyone around you</vt:lpstr>
      <vt:lpstr>PowerPoint Presentation</vt:lpstr>
      <vt:lpstr>PowerPoint Presentation</vt:lpstr>
      <vt:lpstr>Multiplication  from Bolivia to brazil to Argentina to tribes along amazon river</vt:lpstr>
      <vt:lpstr>PowerPoint Presentation</vt:lpstr>
      <vt:lpstr>does a tree bear fruit for itself?       Why Does it bear fruit?       </vt:lpstr>
      <vt:lpstr>Be fruitful and Multiply</vt:lpstr>
      <vt:lpstr>Disciple-making is… </vt:lpstr>
      <vt:lpstr>The essential elements in the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virginia porter</dc:creator>
  <cp:lastModifiedBy>virginia porter</cp:lastModifiedBy>
  <cp:revision>14</cp:revision>
  <dcterms:modified xsi:type="dcterms:W3CDTF">2019-06-05T21:51:28Z</dcterms:modified>
</cp:coreProperties>
</file>